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8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804" r:id="rId1"/>
    <p:sldMasterId id="2147483840" r:id="rId2"/>
  </p:sldMasterIdLst>
  <p:notesMasterIdLst>
    <p:notesMasterId r:id="rId49"/>
  </p:notesMasterIdLst>
  <p:sldIdLst>
    <p:sldId id="256" r:id="rId3"/>
    <p:sldId id="257" r:id="rId4"/>
    <p:sldId id="356" r:id="rId5"/>
    <p:sldId id="340" r:id="rId6"/>
    <p:sldId id="288" r:id="rId7"/>
    <p:sldId id="289" r:id="rId8"/>
    <p:sldId id="357" r:id="rId9"/>
    <p:sldId id="327" r:id="rId10"/>
    <p:sldId id="260" r:id="rId11"/>
    <p:sldId id="290" r:id="rId12"/>
    <p:sldId id="344" r:id="rId13"/>
    <p:sldId id="342" r:id="rId14"/>
    <p:sldId id="304" r:id="rId15"/>
    <p:sldId id="328" r:id="rId16"/>
    <p:sldId id="345" r:id="rId17"/>
    <p:sldId id="261" r:id="rId18"/>
    <p:sldId id="291" r:id="rId19"/>
    <p:sldId id="292" r:id="rId20"/>
    <p:sldId id="346" r:id="rId21"/>
    <p:sldId id="381" r:id="rId22"/>
    <p:sldId id="372" r:id="rId23"/>
    <p:sldId id="373" r:id="rId24"/>
    <p:sldId id="382" r:id="rId25"/>
    <p:sldId id="383" r:id="rId26"/>
    <p:sldId id="377" r:id="rId27"/>
    <p:sldId id="378" r:id="rId28"/>
    <p:sldId id="379" r:id="rId29"/>
    <p:sldId id="347" r:id="rId30"/>
    <p:sldId id="384" r:id="rId31"/>
    <p:sldId id="385" r:id="rId32"/>
    <p:sldId id="386" r:id="rId33"/>
    <p:sldId id="387" r:id="rId34"/>
    <p:sldId id="354" r:id="rId35"/>
    <p:sldId id="334" r:id="rId36"/>
    <p:sldId id="349" r:id="rId37"/>
    <p:sldId id="355" r:id="rId38"/>
    <p:sldId id="391" r:id="rId39"/>
    <p:sldId id="380" r:id="rId40"/>
    <p:sldId id="362" r:id="rId41"/>
    <p:sldId id="341" r:id="rId42"/>
    <p:sldId id="363" r:id="rId43"/>
    <p:sldId id="367" r:id="rId44"/>
    <p:sldId id="366" r:id="rId45"/>
    <p:sldId id="371" r:id="rId46"/>
    <p:sldId id="390" r:id="rId47"/>
    <p:sldId id="392" r:id="rId48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50"/>
      <p:bold r:id="rId51"/>
      <p:italic r:id="rId52"/>
      <p:boldItalic r:id="rId53"/>
    </p:embeddedFont>
    <p:embeddedFont>
      <p:font typeface="Cambria Math" panose="02040503050406030204" pitchFamily="18" charset="0"/>
      <p:regular r:id="rId54"/>
    </p:embeddedFont>
    <p:embeddedFont>
      <p:font typeface="배달의민족 한나체 Air" panose="020B0600000101010101" pitchFamily="50" charset="-127"/>
      <p:regular r:id="rId55"/>
    </p:embeddedFont>
    <p:embeddedFont>
      <p:font typeface="Wingdings 2" panose="05020102010507070707" pitchFamily="18" charset="2"/>
      <p:regular r:id="rId56"/>
    </p:embeddedFont>
    <p:embeddedFont>
      <p:font typeface="Calibri Light" panose="020F0302020204030204" pitchFamily="34" charset="0"/>
      <p:regular r:id="rId57"/>
      <p:italic r:id="rId58"/>
    </p:embeddedFont>
    <p:embeddedFont>
      <p:font typeface="배달의민족 한나체 Pro" panose="020B0600000101010101" pitchFamily="50" charset="-127"/>
      <p:regular r:id="rId59"/>
    </p:embeddedFont>
    <p:embeddedFont>
      <p:font typeface="맑은 고딕" panose="020B0503020000020004" pitchFamily="50" charset="-127"/>
      <p:regular r:id="rId60"/>
      <p:bold r:id="rId61"/>
    </p:embeddedFont>
    <p:embeddedFont>
      <p:font typeface="배달의민족 도현" panose="020B0600000101010101" pitchFamily="50" charset="-127"/>
      <p:regular r:id="rId6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FF"/>
    <a:srgbClr val="0BC7EC"/>
    <a:srgbClr val="DFA740"/>
    <a:srgbClr val="B2B2B2"/>
    <a:srgbClr val="DDDDDD"/>
    <a:srgbClr val="FFFFFF"/>
    <a:srgbClr val="0CBADC"/>
    <a:srgbClr val="101016"/>
    <a:srgbClr val="0E6B80"/>
    <a:srgbClr val="0F78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157" autoAdjust="0"/>
    <p:restoredTop sz="77956" autoAdjust="0"/>
  </p:normalViewPr>
  <p:slideViewPr>
    <p:cSldViewPr>
      <p:cViewPr varScale="1">
        <p:scale>
          <a:sx n="86" d="100"/>
          <a:sy n="86" d="100"/>
        </p:scale>
        <p:origin x="474" y="6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font" Target="fonts/font1.fntdata"/><Relationship Id="rId55" Type="http://schemas.openxmlformats.org/officeDocument/2006/relationships/font" Target="fonts/font6.fntdata"/><Relationship Id="rId63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font" Target="fonts/font5.fntdata"/><Relationship Id="rId62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font" Target="fonts/font4.fntdata"/><Relationship Id="rId58" Type="http://schemas.openxmlformats.org/officeDocument/2006/relationships/font" Target="fonts/font9.fntdata"/><Relationship Id="rId66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notesMaster" Target="notesMasters/notesMaster1.xml"/><Relationship Id="rId57" Type="http://schemas.openxmlformats.org/officeDocument/2006/relationships/font" Target="fonts/font8.fntdata"/><Relationship Id="rId61" Type="http://schemas.openxmlformats.org/officeDocument/2006/relationships/font" Target="fonts/font12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font" Target="fonts/font3.fntdata"/><Relationship Id="rId60" Type="http://schemas.openxmlformats.org/officeDocument/2006/relationships/font" Target="fonts/font11.fntdata"/><Relationship Id="rId65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font" Target="fonts/font7.fntdata"/><Relationship Id="rId64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font" Target="fonts/font2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font" Target="fonts/font10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20240B0-37BE-4CCA-B55A-A424AD2B0B21}" type="doc">
      <dgm:prSet loTypeId="urn:microsoft.com/office/officeart/2005/8/layout/funnel1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pPr latinLnBrk="1"/>
          <a:endParaRPr lang="ko-KR" altLang="en-US"/>
        </a:p>
      </dgm:t>
    </dgm:pt>
    <dgm:pt modelId="{1B0803F6-CF64-482B-B2A1-F120CA923275}">
      <dgm:prSet phldrT="[텍스트]" custT="1"/>
      <dgm:spPr/>
      <dgm:t>
        <a:bodyPr/>
        <a:lstStyle/>
        <a:p>
          <a:pPr latinLnBrk="1"/>
          <a:r>
            <a:rPr lang="ko-KR" altLang="en-US" sz="2000" dirty="0">
              <a:solidFill>
                <a:srgbClr val="0066FF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맥락</a:t>
          </a:r>
        </a:p>
      </dgm:t>
    </dgm:pt>
    <dgm:pt modelId="{76184115-FBD8-4663-B2C5-1F8A491A510C}" type="parTrans" cxnId="{E7745BD0-8E16-4086-A91F-954E214CE6AA}">
      <dgm:prSet/>
      <dgm:spPr/>
      <dgm:t>
        <a:bodyPr/>
        <a:lstStyle/>
        <a:p>
          <a:pPr latinLnBrk="1"/>
          <a:endParaRPr lang="ko-KR" altLang="en-US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3949D609-89F5-4F43-9DF0-56CEE9FF4F08}" type="sibTrans" cxnId="{E7745BD0-8E16-4086-A91F-954E214CE6AA}">
      <dgm:prSet/>
      <dgm:spPr/>
      <dgm:t>
        <a:bodyPr/>
        <a:lstStyle/>
        <a:p>
          <a:pPr latinLnBrk="1"/>
          <a:endParaRPr lang="ko-KR" altLang="en-US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E05238A0-B2AF-49BA-B5C5-500621D0B616}">
      <dgm:prSet phldrT="[텍스트]" custT="1"/>
      <dgm:spPr/>
      <dgm:t>
        <a:bodyPr/>
        <a:lstStyle/>
        <a:p>
          <a:pPr latinLnBrk="1"/>
          <a:r>
            <a:rPr lang="ko-KR" altLang="en-US" sz="1800" dirty="0">
              <a:solidFill>
                <a:srgbClr val="0066FF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중요도</a:t>
          </a:r>
        </a:p>
      </dgm:t>
    </dgm:pt>
    <dgm:pt modelId="{7B97939A-C2F0-456F-A5F8-1B6D0DBA6DAE}" type="parTrans" cxnId="{EA493F2C-4709-434F-A26A-3865C117142F}">
      <dgm:prSet/>
      <dgm:spPr/>
      <dgm:t>
        <a:bodyPr/>
        <a:lstStyle/>
        <a:p>
          <a:pPr latinLnBrk="1"/>
          <a:endParaRPr lang="ko-KR" altLang="en-US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0366EEFB-335A-47B1-8CF2-25E049AFAA5E}" type="sibTrans" cxnId="{EA493F2C-4709-434F-A26A-3865C117142F}">
      <dgm:prSet/>
      <dgm:spPr/>
      <dgm:t>
        <a:bodyPr/>
        <a:lstStyle/>
        <a:p>
          <a:pPr latinLnBrk="1"/>
          <a:endParaRPr lang="ko-KR" altLang="en-US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89504558-3D46-4950-9465-477B19E6E78E}">
      <dgm:prSet phldrT="[텍스트]" custT="1"/>
      <dgm:spPr/>
      <dgm:t>
        <a:bodyPr/>
        <a:lstStyle/>
        <a:p>
          <a:pPr latinLnBrk="1"/>
          <a:r>
            <a:rPr lang="ko-KR" altLang="en-US" sz="1800" dirty="0">
              <a:solidFill>
                <a:srgbClr val="0066FF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연관성</a:t>
          </a:r>
        </a:p>
      </dgm:t>
    </dgm:pt>
    <dgm:pt modelId="{00429734-2277-406F-86D5-B32F5B6BEAFC}" type="parTrans" cxnId="{A15B5BBF-44E0-4D10-A9B3-89E848DEDD44}">
      <dgm:prSet/>
      <dgm:spPr/>
      <dgm:t>
        <a:bodyPr/>
        <a:lstStyle/>
        <a:p>
          <a:pPr latinLnBrk="1"/>
          <a:endParaRPr lang="ko-KR" altLang="en-US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A3CF60BB-F80F-4922-A16C-5757BA010ECA}" type="sibTrans" cxnId="{A15B5BBF-44E0-4D10-A9B3-89E848DEDD44}">
      <dgm:prSet/>
      <dgm:spPr/>
      <dgm:t>
        <a:bodyPr/>
        <a:lstStyle/>
        <a:p>
          <a:pPr latinLnBrk="1"/>
          <a:endParaRPr lang="ko-KR" altLang="en-US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6E9D5DD7-A284-485C-BAF2-811E0FE7B287}">
      <dgm:prSet phldrT="[텍스트]" custT="1"/>
      <dgm:spPr/>
      <dgm:t>
        <a:bodyPr/>
        <a:lstStyle/>
        <a:p>
          <a:pPr latinLnBrk="1"/>
          <a:r>
            <a:rPr lang="ko-KR" altLang="en-US" sz="4400" b="1" spc="600" dirty="0" err="1">
              <a:solidFill>
                <a:srgbClr val="0066FF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잇슈왓슈</a:t>
          </a:r>
          <a:endParaRPr lang="ko-KR" altLang="en-US" sz="4400" b="1" spc="600" dirty="0">
            <a:solidFill>
              <a:srgbClr val="0066FF"/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316BA51B-EB27-4E9E-B85E-61D3BAE15F8A}" type="parTrans" cxnId="{BC0A76E2-1A4C-47FA-9F93-7FD50FC6762A}">
      <dgm:prSet/>
      <dgm:spPr/>
      <dgm:t>
        <a:bodyPr/>
        <a:lstStyle/>
        <a:p>
          <a:pPr latinLnBrk="1"/>
          <a:endParaRPr lang="ko-KR" altLang="en-US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59CFBE02-8BDC-40D2-81F8-441C9C38B752}" type="sibTrans" cxnId="{BC0A76E2-1A4C-47FA-9F93-7FD50FC6762A}">
      <dgm:prSet/>
      <dgm:spPr/>
      <dgm:t>
        <a:bodyPr/>
        <a:lstStyle/>
        <a:p>
          <a:pPr latinLnBrk="1"/>
          <a:endParaRPr lang="ko-KR" altLang="en-US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F1DC0D86-9778-4667-B291-02EBD61D8740}" type="pres">
      <dgm:prSet presAssocID="{120240B0-37BE-4CCA-B55A-A424AD2B0B21}" presName="Name0" presStyleCnt="0">
        <dgm:presLayoutVars>
          <dgm:chMax val="4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75054C7-A39C-4F50-9910-C8DD9B24457B}" type="pres">
      <dgm:prSet presAssocID="{120240B0-37BE-4CCA-B55A-A424AD2B0B21}" presName="ellipse" presStyleLbl="trBgShp" presStyleIdx="0" presStyleCnt="1" custScaleX="100000" custLinFactNeighborX="1717" custLinFactNeighborY="287"/>
      <dgm:spPr/>
    </dgm:pt>
    <dgm:pt modelId="{7C47C1E0-5DEB-4359-93D3-8A627BE6B537}" type="pres">
      <dgm:prSet presAssocID="{120240B0-37BE-4CCA-B55A-A424AD2B0B21}" presName="arrow1" presStyleLbl="fgShp" presStyleIdx="0" presStyleCnt="1" custScaleX="791064" custScaleY="138838" custLinFactNeighborX="4468" custLinFactNeighborY="51157"/>
      <dgm:spPr>
        <a:prstGeom prst="rect">
          <a:avLst/>
        </a:prstGeom>
        <a:noFill/>
        <a:ln>
          <a:noFill/>
        </a:ln>
      </dgm:spPr>
    </dgm:pt>
    <dgm:pt modelId="{96F02420-B4F0-4C5B-8041-8DAEFB9A608C}" type="pres">
      <dgm:prSet presAssocID="{120240B0-37BE-4CCA-B55A-A424AD2B0B21}" presName="rectangle" presStyleLbl="revTx" presStyleIdx="0" presStyleCnt="1" custScaleX="148851" custLinFactNeighborX="3617" custLinFactNeighborY="-9365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7DB2C96-0F8E-43AA-B001-AAF622506325}" type="pres">
      <dgm:prSet presAssocID="{E05238A0-B2AF-49BA-B5C5-500621D0B616}" presName="item1" presStyleLbl="node1" presStyleIdx="0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89C89A2-4CD2-41CD-9570-769BA6D430EF}" type="pres">
      <dgm:prSet presAssocID="{89504558-3D46-4950-9465-477B19E6E78E}" presName="item2" presStyleLbl="node1" presStyleIdx="1" presStyleCnt="3" custLinFactNeighborX="412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B6E5240-F008-438B-AD58-1195A692FCD4}" type="pres">
      <dgm:prSet presAssocID="{6E9D5DD7-A284-485C-BAF2-811E0FE7B287}" presName="item3" presStyleLbl="node1" presStyleIdx="2" presStyleCnt="3" custLinFactNeighborX="4127" custLinFactNeighborY="86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A21A7AA-4EFE-4957-8E93-8ACD5CA124DD}" type="pres">
      <dgm:prSet presAssocID="{120240B0-37BE-4CCA-B55A-A424AD2B0B21}" presName="funnel" presStyleLbl="trAlignAcc1" presStyleIdx="0" presStyleCnt="1" custLinFactNeighborX="1247" custLinFactNeighborY="-326"/>
      <dgm:spPr/>
    </dgm:pt>
  </dgm:ptLst>
  <dgm:cxnLst>
    <dgm:cxn modelId="{EB4CA566-8ADC-4571-BEDF-D5973FF28119}" type="presOf" srcId="{89504558-3D46-4950-9465-477B19E6E78E}" destId="{07DB2C96-0F8E-43AA-B001-AAF622506325}" srcOrd="0" destOrd="0" presId="urn:microsoft.com/office/officeart/2005/8/layout/funnel1"/>
    <dgm:cxn modelId="{41BF976F-B16B-434C-B218-5422A8A6A3D6}" type="presOf" srcId="{120240B0-37BE-4CCA-B55A-A424AD2B0B21}" destId="{F1DC0D86-9778-4667-B291-02EBD61D8740}" srcOrd="0" destOrd="0" presId="urn:microsoft.com/office/officeart/2005/8/layout/funnel1"/>
    <dgm:cxn modelId="{EA493F2C-4709-434F-A26A-3865C117142F}" srcId="{120240B0-37BE-4CCA-B55A-A424AD2B0B21}" destId="{E05238A0-B2AF-49BA-B5C5-500621D0B616}" srcOrd="1" destOrd="0" parTransId="{7B97939A-C2F0-456F-A5F8-1B6D0DBA6DAE}" sibTransId="{0366EEFB-335A-47B1-8CF2-25E049AFAA5E}"/>
    <dgm:cxn modelId="{E7745BD0-8E16-4086-A91F-954E214CE6AA}" srcId="{120240B0-37BE-4CCA-B55A-A424AD2B0B21}" destId="{1B0803F6-CF64-482B-B2A1-F120CA923275}" srcOrd="0" destOrd="0" parTransId="{76184115-FBD8-4663-B2C5-1F8A491A510C}" sibTransId="{3949D609-89F5-4F43-9DF0-56CEE9FF4F08}"/>
    <dgm:cxn modelId="{DF57D7D2-7B58-4B76-A3BD-838264B3B112}" type="presOf" srcId="{E05238A0-B2AF-49BA-B5C5-500621D0B616}" destId="{789C89A2-4CD2-41CD-9570-769BA6D430EF}" srcOrd="0" destOrd="0" presId="urn:microsoft.com/office/officeart/2005/8/layout/funnel1"/>
    <dgm:cxn modelId="{A15B5BBF-44E0-4D10-A9B3-89E848DEDD44}" srcId="{120240B0-37BE-4CCA-B55A-A424AD2B0B21}" destId="{89504558-3D46-4950-9465-477B19E6E78E}" srcOrd="2" destOrd="0" parTransId="{00429734-2277-406F-86D5-B32F5B6BEAFC}" sibTransId="{A3CF60BB-F80F-4922-A16C-5757BA010ECA}"/>
    <dgm:cxn modelId="{BC0A76E2-1A4C-47FA-9F93-7FD50FC6762A}" srcId="{120240B0-37BE-4CCA-B55A-A424AD2B0B21}" destId="{6E9D5DD7-A284-485C-BAF2-811E0FE7B287}" srcOrd="3" destOrd="0" parTransId="{316BA51B-EB27-4E9E-B85E-61D3BAE15F8A}" sibTransId="{59CFBE02-8BDC-40D2-81F8-441C9C38B752}"/>
    <dgm:cxn modelId="{06B481DC-D9C4-4470-A12B-BDE544CDF5C5}" type="presOf" srcId="{6E9D5DD7-A284-485C-BAF2-811E0FE7B287}" destId="{96F02420-B4F0-4C5B-8041-8DAEFB9A608C}" srcOrd="0" destOrd="0" presId="urn:microsoft.com/office/officeart/2005/8/layout/funnel1"/>
    <dgm:cxn modelId="{3D41710F-9AAC-4A3E-A0B9-CF6AC7A117F2}" type="presOf" srcId="{1B0803F6-CF64-482B-B2A1-F120CA923275}" destId="{3B6E5240-F008-438B-AD58-1195A692FCD4}" srcOrd="0" destOrd="0" presId="urn:microsoft.com/office/officeart/2005/8/layout/funnel1"/>
    <dgm:cxn modelId="{C8439FF6-DA0A-4C60-9AFE-130BF41FB5C0}" type="presParOf" srcId="{F1DC0D86-9778-4667-B291-02EBD61D8740}" destId="{A75054C7-A39C-4F50-9910-C8DD9B24457B}" srcOrd="0" destOrd="0" presId="urn:microsoft.com/office/officeart/2005/8/layout/funnel1"/>
    <dgm:cxn modelId="{89980833-C01E-4FD5-8DD6-2FBCA0A2E95A}" type="presParOf" srcId="{F1DC0D86-9778-4667-B291-02EBD61D8740}" destId="{7C47C1E0-5DEB-4359-93D3-8A627BE6B537}" srcOrd="1" destOrd="0" presId="urn:microsoft.com/office/officeart/2005/8/layout/funnel1"/>
    <dgm:cxn modelId="{7E3B073E-70C0-4BF3-8B82-285502DA3F65}" type="presParOf" srcId="{F1DC0D86-9778-4667-B291-02EBD61D8740}" destId="{96F02420-B4F0-4C5B-8041-8DAEFB9A608C}" srcOrd="2" destOrd="0" presId="urn:microsoft.com/office/officeart/2005/8/layout/funnel1"/>
    <dgm:cxn modelId="{E9B084CE-B7BC-4EAD-9B78-2CE90D7AFD0C}" type="presParOf" srcId="{F1DC0D86-9778-4667-B291-02EBD61D8740}" destId="{07DB2C96-0F8E-43AA-B001-AAF622506325}" srcOrd="3" destOrd="0" presId="urn:microsoft.com/office/officeart/2005/8/layout/funnel1"/>
    <dgm:cxn modelId="{5CA02347-608E-4055-92D4-4B7A2E79F5FC}" type="presParOf" srcId="{F1DC0D86-9778-4667-B291-02EBD61D8740}" destId="{789C89A2-4CD2-41CD-9570-769BA6D430EF}" srcOrd="4" destOrd="0" presId="urn:microsoft.com/office/officeart/2005/8/layout/funnel1"/>
    <dgm:cxn modelId="{015DC068-22B7-4096-A0AD-27FB93F8BDFE}" type="presParOf" srcId="{F1DC0D86-9778-4667-B291-02EBD61D8740}" destId="{3B6E5240-F008-438B-AD58-1195A692FCD4}" srcOrd="5" destOrd="0" presId="urn:microsoft.com/office/officeart/2005/8/layout/funnel1"/>
    <dgm:cxn modelId="{0E9E6580-B2B3-4983-A617-2C4BCA765164}" type="presParOf" srcId="{F1DC0D86-9778-4667-B291-02EBD61D8740}" destId="{6A21A7AA-4EFE-4957-8E93-8ACD5CA124DD}" srcOrd="6" destOrd="0" presId="urn:microsoft.com/office/officeart/2005/8/layout/funnel1"/>
  </dgm:cxnLst>
  <dgm:bg>
    <a:solidFill>
      <a:schemeClr val="bg1"/>
    </a:solidFill>
  </dgm:bg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002D058C-0E6C-4248-B324-B4771D015659}" type="doc">
      <dgm:prSet loTypeId="urn:microsoft.com/office/officeart/2005/8/layout/bProcess3" loCatId="process" qsTypeId="urn:microsoft.com/office/officeart/2005/8/quickstyle/simple1" qsCatId="simple" csTypeId="urn:microsoft.com/office/officeart/2005/8/colors/accent1_1" csCatId="accent1" phldr="1"/>
      <dgm:spPr/>
    </dgm:pt>
    <dgm:pt modelId="{7EA388BB-C55B-4705-B1A8-C726CA93CDD6}">
      <dgm:prSet phldrT="[텍스트]" custT="1"/>
      <dgm:spPr>
        <a:ln w="28575">
          <a:solidFill>
            <a:schemeClr val="tx1"/>
          </a:solidFill>
        </a:ln>
      </dgm:spPr>
      <dgm:t>
        <a:bodyPr/>
        <a:lstStyle/>
        <a:p>
          <a:pPr algn="l" latinLnBrk="1">
            <a:lnSpc>
              <a:spcPct val="90000"/>
            </a:lnSpc>
          </a:pPr>
          <a:endParaRPr lang="en-US" altLang="ko-KR" sz="1600" spc="300" dirty="0">
            <a:solidFill>
              <a:schemeClr val="tx1"/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  <a:p>
          <a:pPr algn="l" latinLnBrk="1">
            <a:lnSpc>
              <a:spcPct val="100000"/>
            </a:lnSpc>
          </a:pPr>
          <a:r>
            <a:rPr lang="en-US" altLang="ko-KR" sz="14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1. Web</a:t>
          </a:r>
        </a:p>
        <a:p>
          <a:pPr algn="l" latinLnBrk="1">
            <a:lnSpc>
              <a:spcPct val="100000"/>
            </a:lnSpc>
          </a:pPr>
          <a:r>
            <a:rPr lang="en-US" altLang="ko-KR" sz="14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   Scraping</a:t>
          </a:r>
        </a:p>
        <a:p>
          <a:pPr algn="l" latinLnBrk="1">
            <a:lnSpc>
              <a:spcPct val="90000"/>
            </a:lnSpc>
          </a:pPr>
          <a:endParaRPr lang="en-US" altLang="ko-KR" sz="1600" spc="300" dirty="0">
            <a:solidFill>
              <a:schemeClr val="tx1"/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C15E12E0-BF34-4505-B863-23AD6CB399CC}" type="parTrans" cxnId="{137CBF47-1968-4644-AC14-CD7E7EB69318}">
      <dgm:prSet/>
      <dgm:spPr/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DBD899D0-3323-4E0E-ADAA-6C4D9DA1CC07}" type="sibTrans" cxnId="{137CBF47-1968-4644-AC14-CD7E7EB69318}">
      <dgm:prSet custT="1"/>
      <dgm:spPr>
        <a:noFill/>
        <a:ln w="19050">
          <a:solidFill>
            <a:schemeClr val="tx1"/>
          </a:solidFill>
        </a:ln>
      </dgm:spPr>
      <dgm:t>
        <a:bodyPr/>
        <a:lstStyle/>
        <a:p>
          <a:pPr latinLnBrk="1"/>
          <a:endParaRPr lang="ko-KR" altLang="en-US" sz="2400" spc="300" dirty="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23995C39-C9D1-46BA-98DC-6A4E232480BC}">
      <dgm:prSet phldrT="[텍스트]" custT="1"/>
      <dgm:spPr>
        <a:solidFill>
          <a:schemeClr val="bg1"/>
        </a:solidFill>
        <a:ln w="28575">
          <a:solidFill>
            <a:schemeClr val="tx1"/>
          </a:solidFill>
        </a:ln>
      </dgm:spPr>
      <dgm:t>
        <a:bodyPr/>
        <a:lstStyle/>
        <a:p>
          <a:pPr algn="l" latinLnBrk="1"/>
          <a:r>
            <a:rPr lang="en-US" altLang="ko-KR" sz="16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3. </a:t>
          </a:r>
          <a:r>
            <a:rPr lang="ko-KR" altLang="en-US" sz="16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형태소 분석</a:t>
          </a:r>
        </a:p>
      </dgm:t>
    </dgm:pt>
    <dgm:pt modelId="{68C7B4BE-C6C5-4C37-8BD4-A9EE44A70E8F}" type="parTrans" cxnId="{491E9036-49B4-46C2-BAC9-385F3363C586}">
      <dgm:prSet/>
      <dgm:spPr/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A8CC029D-8F96-48E8-B614-6A72A2753BF2}" type="sibTrans" cxnId="{491E9036-49B4-46C2-BAC9-385F3363C586}">
      <dgm:prSet custT="1"/>
      <dgm:spPr>
        <a:noFill/>
        <a:ln w="19050">
          <a:solidFill>
            <a:schemeClr val="tx1"/>
          </a:solidFill>
        </a:ln>
      </dgm:spPr>
      <dgm:t>
        <a:bodyPr/>
        <a:lstStyle/>
        <a:p>
          <a:pPr latinLnBrk="1"/>
          <a:endParaRPr lang="ko-KR" altLang="en-US" sz="2400" spc="300">
            <a:solidFill>
              <a:schemeClr val="bg1">
                <a:lumMod val="85000"/>
              </a:schemeClr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A48E7ACD-695C-45BF-9D40-20BF355E6A05}">
      <dgm:prSet phldrT="[텍스트]" custT="1"/>
      <dgm:spPr>
        <a:noFill/>
        <a:ln w="28575">
          <a:solidFill>
            <a:schemeClr val="tx1"/>
          </a:solidFill>
        </a:ln>
      </dgm:spPr>
      <dgm:t>
        <a:bodyPr/>
        <a:lstStyle/>
        <a:p>
          <a:pPr algn="l" latinLnBrk="1"/>
          <a:r>
            <a:rPr lang="en-US" altLang="ko-KR" sz="16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4. </a:t>
          </a:r>
          <a:r>
            <a:rPr lang="ko-KR" altLang="en-US" sz="16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통계적 분석</a:t>
          </a:r>
        </a:p>
      </dgm:t>
    </dgm:pt>
    <dgm:pt modelId="{40A39129-7B2B-46DF-AF6E-476143608060}" type="parTrans" cxnId="{A7D32570-0B64-44FD-9AB3-E7F53152DF6B}">
      <dgm:prSet/>
      <dgm:spPr/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3A4E202C-9F9F-4547-9C4A-9E8CCA383AE2}" type="sibTrans" cxnId="{A7D32570-0B64-44FD-9AB3-E7F53152DF6B}">
      <dgm:prSet custT="1"/>
      <dgm:spPr>
        <a:noFill/>
        <a:ln w="19050">
          <a:solidFill>
            <a:schemeClr val="tx1"/>
          </a:solidFill>
        </a:ln>
      </dgm:spPr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BE259B64-F260-4AD1-9F16-FED6F3B5B9EC}">
      <dgm:prSet phldrT="[텍스트]" custT="1"/>
      <dgm:spPr>
        <a:noFill/>
        <a:ln w="28575">
          <a:solidFill>
            <a:schemeClr val="tx1"/>
          </a:solidFill>
        </a:ln>
      </dgm:spPr>
      <dgm:t>
        <a:bodyPr/>
        <a:lstStyle/>
        <a:p>
          <a:pPr algn="l" latinLnBrk="1"/>
          <a:r>
            <a:rPr lang="en-US" altLang="ko-KR" sz="16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5.  </a:t>
          </a:r>
          <a:r>
            <a:rPr lang="ko-KR" altLang="en-US" sz="16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시각화</a:t>
          </a:r>
          <a:endParaRPr lang="ko-KR" altLang="en-US" sz="1600" spc="300" dirty="0">
            <a:solidFill>
              <a:schemeClr val="tx1"/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EDCABCCD-6EDF-4699-BC76-A93AE595E8D9}" type="parTrans" cxnId="{27527C60-F467-4807-8A71-A91CF8EBC7CC}">
      <dgm:prSet/>
      <dgm:spPr/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797214D6-5D35-42A2-8D66-A8928A66EE5A}" type="sibTrans" cxnId="{27527C60-F467-4807-8A71-A91CF8EBC7CC}">
      <dgm:prSet custT="1"/>
      <dgm:spPr>
        <a:ln w="19050">
          <a:solidFill>
            <a:schemeClr val="tx1"/>
          </a:solidFill>
        </a:ln>
      </dgm:spPr>
      <dgm:t>
        <a:bodyPr/>
        <a:lstStyle/>
        <a:p>
          <a:pPr latinLnBrk="1"/>
          <a:endParaRPr lang="ko-KR" altLang="en-US" sz="2400" spc="300">
            <a:solidFill>
              <a:schemeClr val="bg1">
                <a:lumMod val="95000"/>
              </a:schemeClr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64B7044C-C751-4BC2-8EB8-6F0A5828CAF0}">
      <dgm:prSet phldrT="[텍스트]" custT="1"/>
      <dgm:spPr>
        <a:noFill/>
        <a:ln w="28575">
          <a:solidFill>
            <a:schemeClr val="tx1"/>
          </a:solidFill>
        </a:ln>
      </dgm:spPr>
      <dgm:t>
        <a:bodyPr/>
        <a:lstStyle/>
        <a:p>
          <a:pPr algn="l" latinLnBrk="1"/>
          <a:r>
            <a:rPr lang="en-US" altLang="ko-KR" sz="16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2. </a:t>
          </a:r>
          <a:r>
            <a:rPr lang="ko-KR" altLang="en-US" sz="16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전처리</a:t>
          </a:r>
          <a:endParaRPr lang="en-US" altLang="ko-KR" sz="1600" spc="300" dirty="0">
            <a:solidFill>
              <a:schemeClr val="tx1"/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76B4128C-A22C-4142-8998-C82DBF13845E}" type="parTrans" cxnId="{307B61C9-E8BB-463E-86AC-109AB3D357CF}">
      <dgm:prSet/>
      <dgm:spPr/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F27D70FE-37C1-48B7-841A-B2BE7507C83C}" type="sibTrans" cxnId="{307B61C9-E8BB-463E-86AC-109AB3D357CF}">
      <dgm:prSet custT="1"/>
      <dgm:spPr>
        <a:ln w="19050">
          <a:solidFill>
            <a:schemeClr val="tx1"/>
          </a:solidFill>
        </a:ln>
      </dgm:spPr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50A14E10-394B-4A16-8840-3FF19BFE51A7}">
      <dgm:prSet phldrT="[텍스트]" custT="1"/>
      <dgm:spPr>
        <a:solidFill>
          <a:schemeClr val="bg1">
            <a:lumMod val="85000"/>
          </a:schemeClr>
        </a:solidFill>
        <a:ln w="28575">
          <a:solidFill>
            <a:schemeClr val="tx1"/>
          </a:solidFill>
        </a:ln>
      </dgm:spPr>
      <dgm:t>
        <a:bodyPr/>
        <a:lstStyle/>
        <a:p>
          <a:pPr algn="l" latinLnBrk="1"/>
          <a:r>
            <a:rPr lang="en-US" altLang="ko-KR" sz="16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7. </a:t>
          </a:r>
          <a:r>
            <a:rPr lang="ko-KR" altLang="en-US" sz="16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완성모델</a:t>
          </a:r>
          <a:endParaRPr lang="en-US" altLang="ko-KR" sz="1600" spc="300" dirty="0">
            <a:solidFill>
              <a:schemeClr val="tx1"/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  <a:p>
          <a:pPr algn="l" latinLnBrk="1"/>
          <a:r>
            <a:rPr lang="ko-KR" altLang="en-US" sz="16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    시연</a:t>
          </a:r>
        </a:p>
      </dgm:t>
    </dgm:pt>
    <dgm:pt modelId="{1F0F493A-FE36-43EB-B66C-24ED6CCDD23C}" type="parTrans" cxnId="{45961136-3C78-4BBD-8747-BAF60261463E}">
      <dgm:prSet/>
      <dgm:spPr/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0663A440-1782-4D5F-9976-E4DD9004F725}" type="sibTrans" cxnId="{45961136-3C78-4BBD-8747-BAF60261463E}">
      <dgm:prSet/>
      <dgm:spPr/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EA26920D-CD50-4406-8FF9-CF5C4ED99F8A}">
      <dgm:prSet phldrT="[텍스트]" custT="1"/>
      <dgm:spPr>
        <a:solidFill>
          <a:schemeClr val="bg1"/>
        </a:solidFill>
        <a:ln w="28575">
          <a:solidFill>
            <a:schemeClr val="tx1"/>
          </a:solidFill>
        </a:ln>
      </dgm:spPr>
      <dgm:t>
        <a:bodyPr/>
        <a:lstStyle/>
        <a:p>
          <a:pPr algn="l" latinLnBrk="1"/>
          <a:r>
            <a:rPr lang="en-US" altLang="ko-KR" sz="16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6. </a:t>
          </a:r>
          <a:r>
            <a:rPr lang="ko-KR" altLang="en-US" sz="16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시스템 구성</a:t>
          </a:r>
        </a:p>
      </dgm:t>
    </dgm:pt>
    <dgm:pt modelId="{22A421FF-FB89-431A-B042-DB3E00A3F856}" type="parTrans" cxnId="{8FFD241B-D834-48BF-9302-77AFAC3A4561}">
      <dgm:prSet/>
      <dgm:spPr/>
      <dgm:t>
        <a:bodyPr/>
        <a:lstStyle/>
        <a:p>
          <a:pPr latinLnBrk="1"/>
          <a:endParaRPr lang="ko-KR" altLang="en-US"/>
        </a:p>
      </dgm:t>
    </dgm:pt>
    <dgm:pt modelId="{5278465A-9698-4780-9209-1494E05AB355}" type="sibTrans" cxnId="{8FFD241B-D834-48BF-9302-77AFAC3A4561}">
      <dgm:prSet/>
      <dgm:spPr>
        <a:ln w="19050">
          <a:solidFill>
            <a:schemeClr val="tx1"/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B919A46E-E10E-4676-AB33-462E69534337}" type="pres">
      <dgm:prSet presAssocID="{002D058C-0E6C-4248-B324-B4771D015659}" presName="Name0" presStyleCnt="0">
        <dgm:presLayoutVars>
          <dgm:dir/>
          <dgm:resizeHandles val="exact"/>
        </dgm:presLayoutVars>
      </dgm:prSet>
      <dgm:spPr/>
    </dgm:pt>
    <dgm:pt modelId="{F6364AA3-CD4E-4EDA-A0A4-3C02BF50A683}" type="pres">
      <dgm:prSet presAssocID="{7EA388BB-C55B-4705-B1A8-C726CA93CDD6}" presName="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7655C28-947C-4C85-8039-B1464FFEBFE3}" type="pres">
      <dgm:prSet presAssocID="{DBD899D0-3323-4E0E-ADAA-6C4D9DA1CC07}" presName="sibTrans" presStyleLbl="sibTrans1D1" presStyleIdx="0" presStyleCnt="6"/>
      <dgm:spPr/>
      <dgm:t>
        <a:bodyPr/>
        <a:lstStyle/>
        <a:p>
          <a:pPr latinLnBrk="1"/>
          <a:endParaRPr lang="ko-KR" altLang="en-US"/>
        </a:p>
      </dgm:t>
    </dgm:pt>
    <dgm:pt modelId="{442ACDE3-ABB2-4FEC-8F30-0A0727C0ABF1}" type="pres">
      <dgm:prSet presAssocID="{DBD899D0-3323-4E0E-ADAA-6C4D9DA1CC07}" presName="connectorText" presStyleLbl="sibTrans1D1" presStyleIdx="0" presStyleCnt="6"/>
      <dgm:spPr/>
      <dgm:t>
        <a:bodyPr/>
        <a:lstStyle/>
        <a:p>
          <a:pPr latinLnBrk="1"/>
          <a:endParaRPr lang="ko-KR" altLang="en-US"/>
        </a:p>
      </dgm:t>
    </dgm:pt>
    <dgm:pt modelId="{28CA22D3-05B2-48A5-A749-B15B59C1B352}" type="pres">
      <dgm:prSet presAssocID="{64B7044C-C751-4BC2-8EB8-6F0A5828CAF0}" presName="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8C1F0CF-EE9B-4D83-BA20-E4218C41A67C}" type="pres">
      <dgm:prSet presAssocID="{F27D70FE-37C1-48B7-841A-B2BE7507C83C}" presName="sibTrans" presStyleLbl="sibTrans1D1" presStyleIdx="1" presStyleCnt="6"/>
      <dgm:spPr/>
      <dgm:t>
        <a:bodyPr/>
        <a:lstStyle/>
        <a:p>
          <a:pPr latinLnBrk="1"/>
          <a:endParaRPr lang="ko-KR" altLang="en-US"/>
        </a:p>
      </dgm:t>
    </dgm:pt>
    <dgm:pt modelId="{1160046E-E375-4E9F-BE32-DDCEF0647D22}" type="pres">
      <dgm:prSet presAssocID="{F27D70FE-37C1-48B7-841A-B2BE7507C83C}" presName="connectorText" presStyleLbl="sibTrans1D1" presStyleIdx="1" presStyleCnt="6"/>
      <dgm:spPr/>
      <dgm:t>
        <a:bodyPr/>
        <a:lstStyle/>
        <a:p>
          <a:pPr latinLnBrk="1"/>
          <a:endParaRPr lang="ko-KR" altLang="en-US"/>
        </a:p>
      </dgm:t>
    </dgm:pt>
    <dgm:pt modelId="{296F2DDA-20CB-4DE6-96A1-E6F7F52C975C}" type="pres">
      <dgm:prSet presAssocID="{23995C39-C9D1-46BA-98DC-6A4E232480BC}" presName="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43A9753-3136-41FC-8A6E-0031597BB5A9}" type="pres">
      <dgm:prSet presAssocID="{A8CC029D-8F96-48E8-B614-6A72A2753BF2}" presName="sibTrans" presStyleLbl="sibTrans1D1" presStyleIdx="2" presStyleCnt="6"/>
      <dgm:spPr/>
      <dgm:t>
        <a:bodyPr/>
        <a:lstStyle/>
        <a:p>
          <a:pPr latinLnBrk="1"/>
          <a:endParaRPr lang="ko-KR" altLang="en-US"/>
        </a:p>
      </dgm:t>
    </dgm:pt>
    <dgm:pt modelId="{B949A6C5-64B5-4134-9A71-E5601DEA6668}" type="pres">
      <dgm:prSet presAssocID="{A8CC029D-8F96-48E8-B614-6A72A2753BF2}" presName="connectorText" presStyleLbl="sibTrans1D1" presStyleIdx="2" presStyleCnt="6"/>
      <dgm:spPr/>
      <dgm:t>
        <a:bodyPr/>
        <a:lstStyle/>
        <a:p>
          <a:pPr latinLnBrk="1"/>
          <a:endParaRPr lang="ko-KR" altLang="en-US"/>
        </a:p>
      </dgm:t>
    </dgm:pt>
    <dgm:pt modelId="{4258BAB0-FBF4-49CF-B4E3-3ECF4110C1B8}" type="pres">
      <dgm:prSet presAssocID="{A48E7ACD-695C-45BF-9D40-20BF355E6A05}" presName="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896178F-20DA-4169-9A6A-55AFB95610B4}" type="pres">
      <dgm:prSet presAssocID="{3A4E202C-9F9F-4547-9C4A-9E8CCA383AE2}" presName="sibTrans" presStyleLbl="sibTrans1D1" presStyleIdx="3" presStyleCnt="6"/>
      <dgm:spPr/>
      <dgm:t>
        <a:bodyPr/>
        <a:lstStyle/>
        <a:p>
          <a:pPr latinLnBrk="1"/>
          <a:endParaRPr lang="ko-KR" altLang="en-US"/>
        </a:p>
      </dgm:t>
    </dgm:pt>
    <dgm:pt modelId="{470F6FFF-533E-4DCC-A3B9-5EEC0C53A70C}" type="pres">
      <dgm:prSet presAssocID="{3A4E202C-9F9F-4547-9C4A-9E8CCA383AE2}" presName="connectorText" presStyleLbl="sibTrans1D1" presStyleIdx="3" presStyleCnt="6"/>
      <dgm:spPr/>
      <dgm:t>
        <a:bodyPr/>
        <a:lstStyle/>
        <a:p>
          <a:pPr latinLnBrk="1"/>
          <a:endParaRPr lang="ko-KR" altLang="en-US"/>
        </a:p>
      </dgm:t>
    </dgm:pt>
    <dgm:pt modelId="{AD45548B-580F-49E1-877E-CFBC27607480}" type="pres">
      <dgm:prSet presAssocID="{BE259B64-F260-4AD1-9F16-FED6F3B5B9EC}" presName="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AD3A5CA-AAB3-48E1-B52F-C792214828EA}" type="pres">
      <dgm:prSet presAssocID="{797214D6-5D35-42A2-8D66-A8928A66EE5A}" presName="sibTrans" presStyleLbl="sibTrans1D1" presStyleIdx="4" presStyleCnt="6"/>
      <dgm:spPr/>
      <dgm:t>
        <a:bodyPr/>
        <a:lstStyle/>
        <a:p>
          <a:pPr latinLnBrk="1"/>
          <a:endParaRPr lang="ko-KR" altLang="en-US"/>
        </a:p>
      </dgm:t>
    </dgm:pt>
    <dgm:pt modelId="{4217FC4B-4D63-4729-8D47-3FA776DAD10D}" type="pres">
      <dgm:prSet presAssocID="{797214D6-5D35-42A2-8D66-A8928A66EE5A}" presName="connectorText" presStyleLbl="sibTrans1D1" presStyleIdx="4" presStyleCnt="6"/>
      <dgm:spPr/>
      <dgm:t>
        <a:bodyPr/>
        <a:lstStyle/>
        <a:p>
          <a:pPr latinLnBrk="1"/>
          <a:endParaRPr lang="ko-KR" altLang="en-US"/>
        </a:p>
      </dgm:t>
    </dgm:pt>
    <dgm:pt modelId="{A048E0F2-7420-4BB2-81DF-D6B07FCE9825}" type="pres">
      <dgm:prSet presAssocID="{EA26920D-CD50-4406-8FF9-CF5C4ED99F8A}" presName="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CA79404-F3B6-40F4-B009-5B6EC3058A67}" type="pres">
      <dgm:prSet presAssocID="{5278465A-9698-4780-9209-1494E05AB355}" presName="sibTrans" presStyleLbl="sibTrans1D1" presStyleIdx="5" presStyleCnt="6"/>
      <dgm:spPr/>
      <dgm:t>
        <a:bodyPr/>
        <a:lstStyle/>
        <a:p>
          <a:pPr latinLnBrk="1"/>
          <a:endParaRPr lang="ko-KR" altLang="en-US"/>
        </a:p>
      </dgm:t>
    </dgm:pt>
    <dgm:pt modelId="{3416E474-5325-45CD-9753-B69A48759D62}" type="pres">
      <dgm:prSet presAssocID="{5278465A-9698-4780-9209-1494E05AB355}" presName="connectorText" presStyleLbl="sibTrans1D1" presStyleIdx="5" presStyleCnt="6"/>
      <dgm:spPr/>
      <dgm:t>
        <a:bodyPr/>
        <a:lstStyle/>
        <a:p>
          <a:pPr latinLnBrk="1"/>
          <a:endParaRPr lang="ko-KR" altLang="en-US"/>
        </a:p>
      </dgm:t>
    </dgm:pt>
    <dgm:pt modelId="{89172825-F34B-4771-9088-171A6F106361}" type="pres">
      <dgm:prSet presAssocID="{50A14E10-394B-4A16-8840-3FF19BFE51A7}" presName="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99202F9D-5337-4861-BEA7-CAC9DBC20CE5}" type="presOf" srcId="{F27D70FE-37C1-48B7-841A-B2BE7507C83C}" destId="{68C1F0CF-EE9B-4D83-BA20-E4218C41A67C}" srcOrd="0" destOrd="0" presId="urn:microsoft.com/office/officeart/2005/8/layout/bProcess3"/>
    <dgm:cxn modelId="{04B19621-2E76-4C19-B6F9-9EA78AE4BC90}" type="presOf" srcId="{A8CC029D-8F96-48E8-B614-6A72A2753BF2}" destId="{D43A9753-3136-41FC-8A6E-0031597BB5A9}" srcOrd="0" destOrd="0" presId="urn:microsoft.com/office/officeart/2005/8/layout/bProcess3"/>
    <dgm:cxn modelId="{ACF66165-8CB9-43EB-A4E0-7E4D69DA43C0}" type="presOf" srcId="{5278465A-9698-4780-9209-1494E05AB355}" destId="{BCA79404-F3B6-40F4-B009-5B6EC3058A67}" srcOrd="0" destOrd="0" presId="urn:microsoft.com/office/officeart/2005/8/layout/bProcess3"/>
    <dgm:cxn modelId="{3785F8F2-C67B-4593-AFFA-2C6ECE44617F}" type="presOf" srcId="{5278465A-9698-4780-9209-1494E05AB355}" destId="{3416E474-5325-45CD-9753-B69A48759D62}" srcOrd="1" destOrd="0" presId="urn:microsoft.com/office/officeart/2005/8/layout/bProcess3"/>
    <dgm:cxn modelId="{7EDB9464-8421-4E7E-ADC8-4CDE74ED7C5F}" type="presOf" srcId="{F27D70FE-37C1-48B7-841A-B2BE7507C83C}" destId="{1160046E-E375-4E9F-BE32-DDCEF0647D22}" srcOrd="1" destOrd="0" presId="urn:microsoft.com/office/officeart/2005/8/layout/bProcess3"/>
    <dgm:cxn modelId="{2C38813A-02B1-4751-A3D8-752A7425AFAE}" type="presOf" srcId="{23995C39-C9D1-46BA-98DC-6A4E232480BC}" destId="{296F2DDA-20CB-4DE6-96A1-E6F7F52C975C}" srcOrd="0" destOrd="0" presId="urn:microsoft.com/office/officeart/2005/8/layout/bProcess3"/>
    <dgm:cxn modelId="{2928A31D-FF6A-4715-8501-765D47EA84AF}" type="presOf" srcId="{7EA388BB-C55B-4705-B1A8-C726CA93CDD6}" destId="{F6364AA3-CD4E-4EDA-A0A4-3C02BF50A683}" srcOrd="0" destOrd="0" presId="urn:microsoft.com/office/officeart/2005/8/layout/bProcess3"/>
    <dgm:cxn modelId="{A7D32570-0B64-44FD-9AB3-E7F53152DF6B}" srcId="{002D058C-0E6C-4248-B324-B4771D015659}" destId="{A48E7ACD-695C-45BF-9D40-20BF355E6A05}" srcOrd="3" destOrd="0" parTransId="{40A39129-7B2B-46DF-AF6E-476143608060}" sibTransId="{3A4E202C-9F9F-4547-9C4A-9E8CCA383AE2}"/>
    <dgm:cxn modelId="{5B91B177-62C7-4AC8-9A5C-923102DEF014}" type="presOf" srcId="{64B7044C-C751-4BC2-8EB8-6F0A5828CAF0}" destId="{28CA22D3-05B2-48A5-A749-B15B59C1B352}" srcOrd="0" destOrd="0" presId="urn:microsoft.com/office/officeart/2005/8/layout/bProcess3"/>
    <dgm:cxn modelId="{C207FE34-21F8-4215-8D5A-04EFA283937D}" type="presOf" srcId="{50A14E10-394B-4A16-8840-3FF19BFE51A7}" destId="{89172825-F34B-4771-9088-171A6F106361}" srcOrd="0" destOrd="0" presId="urn:microsoft.com/office/officeart/2005/8/layout/bProcess3"/>
    <dgm:cxn modelId="{137CBF47-1968-4644-AC14-CD7E7EB69318}" srcId="{002D058C-0E6C-4248-B324-B4771D015659}" destId="{7EA388BB-C55B-4705-B1A8-C726CA93CDD6}" srcOrd="0" destOrd="0" parTransId="{C15E12E0-BF34-4505-B863-23AD6CB399CC}" sibTransId="{DBD899D0-3323-4E0E-ADAA-6C4D9DA1CC07}"/>
    <dgm:cxn modelId="{C3E181B2-56C2-44F0-9F62-9C2F9AF21B99}" type="presOf" srcId="{3A4E202C-9F9F-4547-9C4A-9E8CCA383AE2}" destId="{470F6FFF-533E-4DCC-A3B9-5EEC0C53A70C}" srcOrd="1" destOrd="0" presId="urn:microsoft.com/office/officeart/2005/8/layout/bProcess3"/>
    <dgm:cxn modelId="{B34AF7FA-C634-45DD-9962-B8D278BB275D}" type="presOf" srcId="{3A4E202C-9F9F-4547-9C4A-9E8CCA383AE2}" destId="{0896178F-20DA-4169-9A6A-55AFB95610B4}" srcOrd="0" destOrd="0" presId="urn:microsoft.com/office/officeart/2005/8/layout/bProcess3"/>
    <dgm:cxn modelId="{F4E735A3-EEC7-4155-88A9-C3ECA5DD7F15}" type="presOf" srcId="{DBD899D0-3323-4E0E-ADAA-6C4D9DA1CC07}" destId="{F7655C28-947C-4C85-8039-B1464FFEBFE3}" srcOrd="0" destOrd="0" presId="urn:microsoft.com/office/officeart/2005/8/layout/bProcess3"/>
    <dgm:cxn modelId="{6A56C8E1-F00B-4974-AC0E-25731007D846}" type="presOf" srcId="{A8CC029D-8F96-48E8-B614-6A72A2753BF2}" destId="{B949A6C5-64B5-4134-9A71-E5601DEA6668}" srcOrd="1" destOrd="0" presId="urn:microsoft.com/office/officeart/2005/8/layout/bProcess3"/>
    <dgm:cxn modelId="{1D1440EA-6D93-442B-A66E-DC5AEB8FACD2}" type="presOf" srcId="{BE259B64-F260-4AD1-9F16-FED6F3B5B9EC}" destId="{AD45548B-580F-49E1-877E-CFBC27607480}" srcOrd="0" destOrd="0" presId="urn:microsoft.com/office/officeart/2005/8/layout/bProcess3"/>
    <dgm:cxn modelId="{746C93EC-BE61-4FE1-9568-FEBA547954AD}" type="presOf" srcId="{797214D6-5D35-42A2-8D66-A8928A66EE5A}" destId="{4AD3A5CA-AAB3-48E1-B52F-C792214828EA}" srcOrd="0" destOrd="0" presId="urn:microsoft.com/office/officeart/2005/8/layout/bProcess3"/>
    <dgm:cxn modelId="{8FFD241B-D834-48BF-9302-77AFAC3A4561}" srcId="{002D058C-0E6C-4248-B324-B4771D015659}" destId="{EA26920D-CD50-4406-8FF9-CF5C4ED99F8A}" srcOrd="5" destOrd="0" parTransId="{22A421FF-FB89-431A-B042-DB3E00A3F856}" sibTransId="{5278465A-9698-4780-9209-1494E05AB355}"/>
    <dgm:cxn modelId="{A908265C-6777-44A0-9619-304D7C34853C}" type="presOf" srcId="{797214D6-5D35-42A2-8D66-A8928A66EE5A}" destId="{4217FC4B-4D63-4729-8D47-3FA776DAD10D}" srcOrd="1" destOrd="0" presId="urn:microsoft.com/office/officeart/2005/8/layout/bProcess3"/>
    <dgm:cxn modelId="{45961136-3C78-4BBD-8747-BAF60261463E}" srcId="{002D058C-0E6C-4248-B324-B4771D015659}" destId="{50A14E10-394B-4A16-8840-3FF19BFE51A7}" srcOrd="6" destOrd="0" parTransId="{1F0F493A-FE36-43EB-B66C-24ED6CCDD23C}" sibTransId="{0663A440-1782-4D5F-9976-E4DD9004F725}"/>
    <dgm:cxn modelId="{D79E0901-4E30-446A-9AC4-BBBAC7DB36A6}" type="presOf" srcId="{A48E7ACD-695C-45BF-9D40-20BF355E6A05}" destId="{4258BAB0-FBF4-49CF-B4E3-3ECF4110C1B8}" srcOrd="0" destOrd="0" presId="urn:microsoft.com/office/officeart/2005/8/layout/bProcess3"/>
    <dgm:cxn modelId="{27527C60-F467-4807-8A71-A91CF8EBC7CC}" srcId="{002D058C-0E6C-4248-B324-B4771D015659}" destId="{BE259B64-F260-4AD1-9F16-FED6F3B5B9EC}" srcOrd="4" destOrd="0" parTransId="{EDCABCCD-6EDF-4699-BC76-A93AE595E8D9}" sibTransId="{797214D6-5D35-42A2-8D66-A8928A66EE5A}"/>
    <dgm:cxn modelId="{3D81FD16-2CD1-4A52-AEBF-E68C86FC1BBB}" type="presOf" srcId="{002D058C-0E6C-4248-B324-B4771D015659}" destId="{B919A46E-E10E-4676-AB33-462E69534337}" srcOrd="0" destOrd="0" presId="urn:microsoft.com/office/officeart/2005/8/layout/bProcess3"/>
    <dgm:cxn modelId="{491E9036-49B4-46C2-BAC9-385F3363C586}" srcId="{002D058C-0E6C-4248-B324-B4771D015659}" destId="{23995C39-C9D1-46BA-98DC-6A4E232480BC}" srcOrd="2" destOrd="0" parTransId="{68C7B4BE-C6C5-4C37-8BD4-A9EE44A70E8F}" sibTransId="{A8CC029D-8F96-48E8-B614-6A72A2753BF2}"/>
    <dgm:cxn modelId="{A34B7727-3C80-4D93-A823-8F36416E0120}" type="presOf" srcId="{DBD899D0-3323-4E0E-ADAA-6C4D9DA1CC07}" destId="{442ACDE3-ABB2-4FEC-8F30-0A0727C0ABF1}" srcOrd="1" destOrd="0" presId="urn:microsoft.com/office/officeart/2005/8/layout/bProcess3"/>
    <dgm:cxn modelId="{49E4B285-D27C-48AA-9494-3F69209A456D}" type="presOf" srcId="{EA26920D-CD50-4406-8FF9-CF5C4ED99F8A}" destId="{A048E0F2-7420-4BB2-81DF-D6B07FCE9825}" srcOrd="0" destOrd="0" presId="urn:microsoft.com/office/officeart/2005/8/layout/bProcess3"/>
    <dgm:cxn modelId="{307B61C9-E8BB-463E-86AC-109AB3D357CF}" srcId="{002D058C-0E6C-4248-B324-B4771D015659}" destId="{64B7044C-C751-4BC2-8EB8-6F0A5828CAF0}" srcOrd="1" destOrd="0" parTransId="{76B4128C-A22C-4142-8998-C82DBF13845E}" sibTransId="{F27D70FE-37C1-48B7-841A-B2BE7507C83C}"/>
    <dgm:cxn modelId="{709C9715-9C55-4E60-B0BB-FB47AA6027DD}" type="presParOf" srcId="{B919A46E-E10E-4676-AB33-462E69534337}" destId="{F6364AA3-CD4E-4EDA-A0A4-3C02BF50A683}" srcOrd="0" destOrd="0" presId="urn:microsoft.com/office/officeart/2005/8/layout/bProcess3"/>
    <dgm:cxn modelId="{13B54C5E-8630-4DA4-BB28-C12AC244D2DC}" type="presParOf" srcId="{B919A46E-E10E-4676-AB33-462E69534337}" destId="{F7655C28-947C-4C85-8039-B1464FFEBFE3}" srcOrd="1" destOrd="0" presId="urn:microsoft.com/office/officeart/2005/8/layout/bProcess3"/>
    <dgm:cxn modelId="{4C3A0144-884F-4A08-98AB-FC82F11A0094}" type="presParOf" srcId="{F7655C28-947C-4C85-8039-B1464FFEBFE3}" destId="{442ACDE3-ABB2-4FEC-8F30-0A0727C0ABF1}" srcOrd="0" destOrd="0" presId="urn:microsoft.com/office/officeart/2005/8/layout/bProcess3"/>
    <dgm:cxn modelId="{0AD04145-2027-48D9-BAB3-793C953835CC}" type="presParOf" srcId="{B919A46E-E10E-4676-AB33-462E69534337}" destId="{28CA22D3-05B2-48A5-A749-B15B59C1B352}" srcOrd="2" destOrd="0" presId="urn:microsoft.com/office/officeart/2005/8/layout/bProcess3"/>
    <dgm:cxn modelId="{029B94A4-4F96-4D06-B928-55BDEBE179FC}" type="presParOf" srcId="{B919A46E-E10E-4676-AB33-462E69534337}" destId="{68C1F0CF-EE9B-4D83-BA20-E4218C41A67C}" srcOrd="3" destOrd="0" presId="urn:microsoft.com/office/officeart/2005/8/layout/bProcess3"/>
    <dgm:cxn modelId="{FE39781B-0052-420C-ACEF-FFBF43BE2BC0}" type="presParOf" srcId="{68C1F0CF-EE9B-4D83-BA20-E4218C41A67C}" destId="{1160046E-E375-4E9F-BE32-DDCEF0647D22}" srcOrd="0" destOrd="0" presId="urn:microsoft.com/office/officeart/2005/8/layout/bProcess3"/>
    <dgm:cxn modelId="{AD158453-C1E4-4826-93A1-DDC0DEE89AD3}" type="presParOf" srcId="{B919A46E-E10E-4676-AB33-462E69534337}" destId="{296F2DDA-20CB-4DE6-96A1-E6F7F52C975C}" srcOrd="4" destOrd="0" presId="urn:microsoft.com/office/officeart/2005/8/layout/bProcess3"/>
    <dgm:cxn modelId="{58691B0E-DDEF-4D95-A083-B22296BF61EA}" type="presParOf" srcId="{B919A46E-E10E-4676-AB33-462E69534337}" destId="{D43A9753-3136-41FC-8A6E-0031597BB5A9}" srcOrd="5" destOrd="0" presId="urn:microsoft.com/office/officeart/2005/8/layout/bProcess3"/>
    <dgm:cxn modelId="{6B7892E7-A852-4524-94A1-3E4D734DE37E}" type="presParOf" srcId="{D43A9753-3136-41FC-8A6E-0031597BB5A9}" destId="{B949A6C5-64B5-4134-9A71-E5601DEA6668}" srcOrd="0" destOrd="0" presId="urn:microsoft.com/office/officeart/2005/8/layout/bProcess3"/>
    <dgm:cxn modelId="{B34F72B6-1875-4CF5-85C5-778E52DF28A7}" type="presParOf" srcId="{B919A46E-E10E-4676-AB33-462E69534337}" destId="{4258BAB0-FBF4-49CF-B4E3-3ECF4110C1B8}" srcOrd="6" destOrd="0" presId="urn:microsoft.com/office/officeart/2005/8/layout/bProcess3"/>
    <dgm:cxn modelId="{591DD43E-81EF-4230-A6F0-BD964D4C872D}" type="presParOf" srcId="{B919A46E-E10E-4676-AB33-462E69534337}" destId="{0896178F-20DA-4169-9A6A-55AFB95610B4}" srcOrd="7" destOrd="0" presId="urn:microsoft.com/office/officeart/2005/8/layout/bProcess3"/>
    <dgm:cxn modelId="{87217D96-4B21-4E90-BD5A-6DF618AECC3F}" type="presParOf" srcId="{0896178F-20DA-4169-9A6A-55AFB95610B4}" destId="{470F6FFF-533E-4DCC-A3B9-5EEC0C53A70C}" srcOrd="0" destOrd="0" presId="urn:microsoft.com/office/officeart/2005/8/layout/bProcess3"/>
    <dgm:cxn modelId="{C2C4F626-7A28-4C89-8455-EDA84F72671E}" type="presParOf" srcId="{B919A46E-E10E-4676-AB33-462E69534337}" destId="{AD45548B-580F-49E1-877E-CFBC27607480}" srcOrd="8" destOrd="0" presId="urn:microsoft.com/office/officeart/2005/8/layout/bProcess3"/>
    <dgm:cxn modelId="{3FBCA68B-483C-48EC-83DE-0386CFF87F8B}" type="presParOf" srcId="{B919A46E-E10E-4676-AB33-462E69534337}" destId="{4AD3A5CA-AAB3-48E1-B52F-C792214828EA}" srcOrd="9" destOrd="0" presId="urn:microsoft.com/office/officeart/2005/8/layout/bProcess3"/>
    <dgm:cxn modelId="{9DD66C2F-FCB3-44F5-9F1A-C6C4FB2BB9A5}" type="presParOf" srcId="{4AD3A5CA-AAB3-48E1-B52F-C792214828EA}" destId="{4217FC4B-4D63-4729-8D47-3FA776DAD10D}" srcOrd="0" destOrd="0" presId="urn:microsoft.com/office/officeart/2005/8/layout/bProcess3"/>
    <dgm:cxn modelId="{2B98B617-96F6-404D-AEC8-CC6CE100886A}" type="presParOf" srcId="{B919A46E-E10E-4676-AB33-462E69534337}" destId="{A048E0F2-7420-4BB2-81DF-D6B07FCE9825}" srcOrd="10" destOrd="0" presId="urn:microsoft.com/office/officeart/2005/8/layout/bProcess3"/>
    <dgm:cxn modelId="{4242DECC-A7BB-4364-98D6-44563FCA25C5}" type="presParOf" srcId="{B919A46E-E10E-4676-AB33-462E69534337}" destId="{BCA79404-F3B6-40F4-B009-5B6EC3058A67}" srcOrd="11" destOrd="0" presId="urn:microsoft.com/office/officeart/2005/8/layout/bProcess3"/>
    <dgm:cxn modelId="{D88595A5-D342-478A-9792-19ACB168824B}" type="presParOf" srcId="{BCA79404-F3B6-40F4-B009-5B6EC3058A67}" destId="{3416E474-5325-45CD-9753-B69A48759D62}" srcOrd="0" destOrd="0" presId="urn:microsoft.com/office/officeart/2005/8/layout/bProcess3"/>
    <dgm:cxn modelId="{8023C543-ECC2-43B9-9590-5B2AABDD739E}" type="presParOf" srcId="{B919A46E-E10E-4676-AB33-462E69534337}" destId="{89172825-F34B-4771-9088-171A6F106361}" srcOrd="12" destOrd="0" presId="urn:microsoft.com/office/officeart/2005/8/layout/b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02D058C-0E6C-4248-B324-B4771D015659}" type="doc">
      <dgm:prSet loTypeId="urn:microsoft.com/office/officeart/2005/8/layout/bProcess3" loCatId="process" qsTypeId="urn:microsoft.com/office/officeart/2005/8/quickstyle/simple1" qsCatId="simple" csTypeId="urn:microsoft.com/office/officeart/2005/8/colors/accent1_1" csCatId="accent1" phldr="1"/>
      <dgm:spPr/>
    </dgm:pt>
    <dgm:pt modelId="{7EA388BB-C55B-4705-B1A8-C726CA93CDD6}">
      <dgm:prSet phldrT="[텍스트]" custT="1"/>
      <dgm:spPr>
        <a:solidFill>
          <a:schemeClr val="bg1">
            <a:lumMod val="85000"/>
          </a:schemeClr>
        </a:solidFill>
        <a:ln w="28575">
          <a:solidFill>
            <a:schemeClr val="tx1"/>
          </a:solidFill>
        </a:ln>
      </dgm:spPr>
      <dgm:t>
        <a:bodyPr/>
        <a:lstStyle/>
        <a:p>
          <a:pPr algn="l" latinLnBrk="1">
            <a:lnSpc>
              <a:spcPct val="100000"/>
            </a:lnSpc>
          </a:pPr>
          <a:r>
            <a:rPr lang="en-US" altLang="ko-KR" sz="14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1. Web</a:t>
          </a:r>
        </a:p>
        <a:p>
          <a:pPr algn="l" latinLnBrk="1">
            <a:lnSpc>
              <a:spcPct val="100000"/>
            </a:lnSpc>
          </a:pPr>
          <a:r>
            <a:rPr lang="en-US" altLang="ko-KR" sz="14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   Scraping</a:t>
          </a:r>
        </a:p>
      </dgm:t>
    </dgm:pt>
    <dgm:pt modelId="{C15E12E0-BF34-4505-B863-23AD6CB399CC}" type="parTrans" cxnId="{137CBF47-1968-4644-AC14-CD7E7EB69318}">
      <dgm:prSet/>
      <dgm:spPr/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DBD899D0-3323-4E0E-ADAA-6C4D9DA1CC07}" type="sibTrans" cxnId="{137CBF47-1968-4644-AC14-CD7E7EB69318}">
      <dgm:prSet custT="1"/>
      <dgm:spPr>
        <a:noFill/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pPr latinLnBrk="1"/>
          <a:endParaRPr lang="ko-KR" altLang="en-US" sz="2400" spc="300" dirty="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23995C39-C9D1-46BA-98DC-6A4E232480BC}">
      <dgm:prSet phldrT="[텍스트]" custT="1"/>
      <dgm:spPr>
        <a:noFill/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pPr algn="l" latinLnBrk="1"/>
          <a:r>
            <a:rPr lang="en-US" altLang="ko-KR" sz="16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3. </a:t>
          </a:r>
          <a:r>
            <a:rPr lang="ko-KR" altLang="en-US" sz="16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형태소 분석</a:t>
          </a:r>
        </a:p>
      </dgm:t>
    </dgm:pt>
    <dgm:pt modelId="{68C7B4BE-C6C5-4C37-8BD4-A9EE44A70E8F}" type="parTrans" cxnId="{491E9036-49B4-46C2-BAC9-385F3363C586}">
      <dgm:prSet/>
      <dgm:spPr/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A8CC029D-8F96-48E8-B614-6A72A2753BF2}" type="sibTrans" cxnId="{491E9036-49B4-46C2-BAC9-385F3363C586}">
      <dgm:prSet custT="1"/>
      <dgm:spPr>
        <a:noFill/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pPr latinLnBrk="1"/>
          <a:endParaRPr lang="ko-KR" altLang="en-US" sz="2400" spc="300">
            <a:solidFill>
              <a:schemeClr val="bg1">
                <a:lumMod val="85000"/>
              </a:schemeClr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A48E7ACD-695C-45BF-9D40-20BF355E6A05}">
      <dgm:prSet phldrT="[텍스트]" custT="1"/>
      <dgm:spPr>
        <a:noFill/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pPr algn="l" latinLnBrk="1"/>
          <a:r>
            <a:rPr lang="en-US" altLang="ko-KR" sz="16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4. </a:t>
          </a:r>
          <a:r>
            <a:rPr lang="ko-KR" altLang="en-US" sz="16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통계적 분석</a:t>
          </a:r>
        </a:p>
      </dgm:t>
    </dgm:pt>
    <dgm:pt modelId="{40A39129-7B2B-46DF-AF6E-476143608060}" type="parTrans" cxnId="{A7D32570-0B64-44FD-9AB3-E7F53152DF6B}">
      <dgm:prSet/>
      <dgm:spPr/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3A4E202C-9F9F-4547-9C4A-9E8CCA383AE2}" type="sibTrans" cxnId="{A7D32570-0B64-44FD-9AB3-E7F53152DF6B}">
      <dgm:prSet custT="1"/>
      <dgm:spPr>
        <a:noFill/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BE259B64-F260-4AD1-9F16-FED6F3B5B9EC}">
      <dgm:prSet phldrT="[텍스트]" custT="1"/>
      <dgm:spPr>
        <a:noFill/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pPr algn="l" latinLnBrk="1"/>
          <a:r>
            <a:rPr lang="en-US" altLang="ko-KR" sz="16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5.  </a:t>
          </a:r>
          <a:r>
            <a:rPr lang="ko-KR" altLang="en-US" sz="16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시각화</a:t>
          </a:r>
          <a:endParaRPr lang="ko-KR" altLang="en-US" sz="1600" spc="300" dirty="0">
            <a:solidFill>
              <a:schemeClr val="bg1">
                <a:lumMod val="65000"/>
              </a:schemeClr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EDCABCCD-6EDF-4699-BC76-A93AE595E8D9}" type="parTrans" cxnId="{27527C60-F467-4807-8A71-A91CF8EBC7CC}">
      <dgm:prSet/>
      <dgm:spPr/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797214D6-5D35-42A2-8D66-A8928A66EE5A}" type="sibTrans" cxnId="{27527C60-F467-4807-8A71-A91CF8EBC7CC}">
      <dgm:prSet custT="1"/>
      <dgm:spPr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pPr latinLnBrk="1"/>
          <a:endParaRPr lang="ko-KR" altLang="en-US" sz="2400" spc="300">
            <a:solidFill>
              <a:schemeClr val="bg1">
                <a:lumMod val="95000"/>
              </a:schemeClr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64B7044C-C751-4BC2-8EB8-6F0A5828CAF0}">
      <dgm:prSet phldrT="[텍스트]" custT="1"/>
      <dgm:spPr>
        <a:noFill/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pPr algn="l" latinLnBrk="1"/>
          <a:r>
            <a:rPr lang="en-US" altLang="ko-KR" sz="16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2. </a:t>
          </a:r>
          <a:r>
            <a:rPr lang="ko-KR" altLang="en-US" sz="16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전처리</a:t>
          </a:r>
          <a:endParaRPr lang="en-US" altLang="ko-KR" sz="1600" spc="300" dirty="0">
            <a:solidFill>
              <a:schemeClr val="bg1">
                <a:lumMod val="65000"/>
              </a:schemeClr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76B4128C-A22C-4142-8998-C82DBF13845E}" type="parTrans" cxnId="{307B61C9-E8BB-463E-86AC-109AB3D357CF}">
      <dgm:prSet/>
      <dgm:spPr/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F27D70FE-37C1-48B7-841A-B2BE7507C83C}" type="sibTrans" cxnId="{307B61C9-E8BB-463E-86AC-109AB3D357CF}">
      <dgm:prSet custT="1"/>
      <dgm:spPr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50A14E10-394B-4A16-8840-3FF19BFE51A7}">
      <dgm:prSet phldrT="[텍스트]" custT="1"/>
      <dgm:spPr>
        <a:noFill/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pPr algn="l" latinLnBrk="1"/>
          <a:r>
            <a:rPr lang="en-US" altLang="ko-KR" sz="16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7. </a:t>
          </a:r>
          <a:r>
            <a:rPr lang="ko-KR" altLang="en-US" sz="16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완성모델</a:t>
          </a:r>
          <a:endParaRPr lang="en-US" altLang="ko-KR" sz="1600" spc="300" dirty="0">
            <a:solidFill>
              <a:schemeClr val="bg1">
                <a:lumMod val="65000"/>
              </a:schemeClr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  <a:p>
          <a:pPr algn="l" latinLnBrk="1"/>
          <a:r>
            <a:rPr lang="en-US" altLang="ko-KR" sz="16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    </a:t>
          </a:r>
          <a:r>
            <a:rPr lang="ko-KR" altLang="en-US" sz="16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시연</a:t>
          </a:r>
          <a:endParaRPr lang="en-US" altLang="ko-KR" sz="1600" spc="300" dirty="0">
            <a:solidFill>
              <a:schemeClr val="bg1">
                <a:lumMod val="65000"/>
              </a:schemeClr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1F0F493A-FE36-43EB-B66C-24ED6CCDD23C}" type="parTrans" cxnId="{45961136-3C78-4BBD-8747-BAF60261463E}">
      <dgm:prSet/>
      <dgm:spPr/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0663A440-1782-4D5F-9976-E4DD9004F725}" type="sibTrans" cxnId="{45961136-3C78-4BBD-8747-BAF60261463E}">
      <dgm:prSet/>
      <dgm:spPr/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EA26920D-CD50-4406-8FF9-CF5C4ED99F8A}">
      <dgm:prSet phldrT="[텍스트]" custT="1"/>
      <dgm:spPr>
        <a:noFill/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pPr algn="l" latinLnBrk="1"/>
          <a:r>
            <a:rPr lang="en-US" altLang="ko-KR" sz="16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6. </a:t>
          </a:r>
          <a:r>
            <a:rPr lang="ko-KR" altLang="en-US" sz="16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시스템 구성</a:t>
          </a:r>
        </a:p>
      </dgm:t>
    </dgm:pt>
    <dgm:pt modelId="{22A421FF-FB89-431A-B042-DB3E00A3F856}" type="parTrans" cxnId="{8FFD241B-D834-48BF-9302-77AFAC3A4561}">
      <dgm:prSet/>
      <dgm:spPr/>
      <dgm:t>
        <a:bodyPr/>
        <a:lstStyle/>
        <a:p>
          <a:pPr latinLnBrk="1"/>
          <a:endParaRPr lang="ko-KR" altLang="en-US"/>
        </a:p>
      </dgm:t>
    </dgm:pt>
    <dgm:pt modelId="{5278465A-9698-4780-9209-1494E05AB355}" type="sibTrans" cxnId="{8FFD241B-D834-48BF-9302-77AFAC3A4561}">
      <dgm:prSet/>
      <dgm:spPr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B919A46E-E10E-4676-AB33-462E69534337}" type="pres">
      <dgm:prSet presAssocID="{002D058C-0E6C-4248-B324-B4771D015659}" presName="Name0" presStyleCnt="0">
        <dgm:presLayoutVars>
          <dgm:dir/>
          <dgm:resizeHandles val="exact"/>
        </dgm:presLayoutVars>
      </dgm:prSet>
      <dgm:spPr/>
    </dgm:pt>
    <dgm:pt modelId="{F6364AA3-CD4E-4EDA-A0A4-3C02BF50A683}" type="pres">
      <dgm:prSet presAssocID="{7EA388BB-C55B-4705-B1A8-C726CA93CDD6}" presName="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7655C28-947C-4C85-8039-B1464FFEBFE3}" type="pres">
      <dgm:prSet presAssocID="{DBD899D0-3323-4E0E-ADAA-6C4D9DA1CC07}" presName="sibTrans" presStyleLbl="sibTrans1D1" presStyleIdx="0" presStyleCnt="6"/>
      <dgm:spPr/>
      <dgm:t>
        <a:bodyPr/>
        <a:lstStyle/>
        <a:p>
          <a:pPr latinLnBrk="1"/>
          <a:endParaRPr lang="ko-KR" altLang="en-US"/>
        </a:p>
      </dgm:t>
    </dgm:pt>
    <dgm:pt modelId="{442ACDE3-ABB2-4FEC-8F30-0A0727C0ABF1}" type="pres">
      <dgm:prSet presAssocID="{DBD899D0-3323-4E0E-ADAA-6C4D9DA1CC07}" presName="connectorText" presStyleLbl="sibTrans1D1" presStyleIdx="0" presStyleCnt="6"/>
      <dgm:spPr/>
      <dgm:t>
        <a:bodyPr/>
        <a:lstStyle/>
        <a:p>
          <a:pPr latinLnBrk="1"/>
          <a:endParaRPr lang="ko-KR" altLang="en-US"/>
        </a:p>
      </dgm:t>
    </dgm:pt>
    <dgm:pt modelId="{28CA22D3-05B2-48A5-A749-B15B59C1B352}" type="pres">
      <dgm:prSet presAssocID="{64B7044C-C751-4BC2-8EB8-6F0A5828CAF0}" presName="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8C1F0CF-EE9B-4D83-BA20-E4218C41A67C}" type="pres">
      <dgm:prSet presAssocID="{F27D70FE-37C1-48B7-841A-B2BE7507C83C}" presName="sibTrans" presStyleLbl="sibTrans1D1" presStyleIdx="1" presStyleCnt="6"/>
      <dgm:spPr/>
      <dgm:t>
        <a:bodyPr/>
        <a:lstStyle/>
        <a:p>
          <a:pPr latinLnBrk="1"/>
          <a:endParaRPr lang="ko-KR" altLang="en-US"/>
        </a:p>
      </dgm:t>
    </dgm:pt>
    <dgm:pt modelId="{1160046E-E375-4E9F-BE32-DDCEF0647D22}" type="pres">
      <dgm:prSet presAssocID="{F27D70FE-37C1-48B7-841A-B2BE7507C83C}" presName="connectorText" presStyleLbl="sibTrans1D1" presStyleIdx="1" presStyleCnt="6"/>
      <dgm:spPr/>
      <dgm:t>
        <a:bodyPr/>
        <a:lstStyle/>
        <a:p>
          <a:pPr latinLnBrk="1"/>
          <a:endParaRPr lang="ko-KR" altLang="en-US"/>
        </a:p>
      </dgm:t>
    </dgm:pt>
    <dgm:pt modelId="{296F2DDA-20CB-4DE6-96A1-E6F7F52C975C}" type="pres">
      <dgm:prSet presAssocID="{23995C39-C9D1-46BA-98DC-6A4E232480BC}" presName="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43A9753-3136-41FC-8A6E-0031597BB5A9}" type="pres">
      <dgm:prSet presAssocID="{A8CC029D-8F96-48E8-B614-6A72A2753BF2}" presName="sibTrans" presStyleLbl="sibTrans1D1" presStyleIdx="2" presStyleCnt="6"/>
      <dgm:spPr/>
      <dgm:t>
        <a:bodyPr/>
        <a:lstStyle/>
        <a:p>
          <a:pPr latinLnBrk="1"/>
          <a:endParaRPr lang="ko-KR" altLang="en-US"/>
        </a:p>
      </dgm:t>
    </dgm:pt>
    <dgm:pt modelId="{B949A6C5-64B5-4134-9A71-E5601DEA6668}" type="pres">
      <dgm:prSet presAssocID="{A8CC029D-8F96-48E8-B614-6A72A2753BF2}" presName="connectorText" presStyleLbl="sibTrans1D1" presStyleIdx="2" presStyleCnt="6"/>
      <dgm:spPr/>
      <dgm:t>
        <a:bodyPr/>
        <a:lstStyle/>
        <a:p>
          <a:pPr latinLnBrk="1"/>
          <a:endParaRPr lang="ko-KR" altLang="en-US"/>
        </a:p>
      </dgm:t>
    </dgm:pt>
    <dgm:pt modelId="{4258BAB0-FBF4-49CF-B4E3-3ECF4110C1B8}" type="pres">
      <dgm:prSet presAssocID="{A48E7ACD-695C-45BF-9D40-20BF355E6A05}" presName="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896178F-20DA-4169-9A6A-55AFB95610B4}" type="pres">
      <dgm:prSet presAssocID="{3A4E202C-9F9F-4547-9C4A-9E8CCA383AE2}" presName="sibTrans" presStyleLbl="sibTrans1D1" presStyleIdx="3" presStyleCnt="6"/>
      <dgm:spPr/>
      <dgm:t>
        <a:bodyPr/>
        <a:lstStyle/>
        <a:p>
          <a:pPr latinLnBrk="1"/>
          <a:endParaRPr lang="ko-KR" altLang="en-US"/>
        </a:p>
      </dgm:t>
    </dgm:pt>
    <dgm:pt modelId="{470F6FFF-533E-4DCC-A3B9-5EEC0C53A70C}" type="pres">
      <dgm:prSet presAssocID="{3A4E202C-9F9F-4547-9C4A-9E8CCA383AE2}" presName="connectorText" presStyleLbl="sibTrans1D1" presStyleIdx="3" presStyleCnt="6"/>
      <dgm:spPr/>
      <dgm:t>
        <a:bodyPr/>
        <a:lstStyle/>
        <a:p>
          <a:pPr latinLnBrk="1"/>
          <a:endParaRPr lang="ko-KR" altLang="en-US"/>
        </a:p>
      </dgm:t>
    </dgm:pt>
    <dgm:pt modelId="{AD45548B-580F-49E1-877E-CFBC27607480}" type="pres">
      <dgm:prSet presAssocID="{BE259B64-F260-4AD1-9F16-FED6F3B5B9EC}" presName="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AD3A5CA-AAB3-48E1-B52F-C792214828EA}" type="pres">
      <dgm:prSet presAssocID="{797214D6-5D35-42A2-8D66-A8928A66EE5A}" presName="sibTrans" presStyleLbl="sibTrans1D1" presStyleIdx="4" presStyleCnt="6"/>
      <dgm:spPr/>
      <dgm:t>
        <a:bodyPr/>
        <a:lstStyle/>
        <a:p>
          <a:pPr latinLnBrk="1"/>
          <a:endParaRPr lang="ko-KR" altLang="en-US"/>
        </a:p>
      </dgm:t>
    </dgm:pt>
    <dgm:pt modelId="{4217FC4B-4D63-4729-8D47-3FA776DAD10D}" type="pres">
      <dgm:prSet presAssocID="{797214D6-5D35-42A2-8D66-A8928A66EE5A}" presName="connectorText" presStyleLbl="sibTrans1D1" presStyleIdx="4" presStyleCnt="6"/>
      <dgm:spPr/>
      <dgm:t>
        <a:bodyPr/>
        <a:lstStyle/>
        <a:p>
          <a:pPr latinLnBrk="1"/>
          <a:endParaRPr lang="ko-KR" altLang="en-US"/>
        </a:p>
      </dgm:t>
    </dgm:pt>
    <dgm:pt modelId="{A048E0F2-7420-4BB2-81DF-D6B07FCE9825}" type="pres">
      <dgm:prSet presAssocID="{EA26920D-CD50-4406-8FF9-CF5C4ED99F8A}" presName="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CA79404-F3B6-40F4-B009-5B6EC3058A67}" type="pres">
      <dgm:prSet presAssocID="{5278465A-9698-4780-9209-1494E05AB355}" presName="sibTrans" presStyleLbl="sibTrans1D1" presStyleIdx="5" presStyleCnt="6"/>
      <dgm:spPr/>
      <dgm:t>
        <a:bodyPr/>
        <a:lstStyle/>
        <a:p>
          <a:pPr latinLnBrk="1"/>
          <a:endParaRPr lang="ko-KR" altLang="en-US"/>
        </a:p>
      </dgm:t>
    </dgm:pt>
    <dgm:pt modelId="{3416E474-5325-45CD-9753-B69A48759D62}" type="pres">
      <dgm:prSet presAssocID="{5278465A-9698-4780-9209-1494E05AB355}" presName="connectorText" presStyleLbl="sibTrans1D1" presStyleIdx="5" presStyleCnt="6"/>
      <dgm:spPr/>
      <dgm:t>
        <a:bodyPr/>
        <a:lstStyle/>
        <a:p>
          <a:pPr latinLnBrk="1"/>
          <a:endParaRPr lang="ko-KR" altLang="en-US"/>
        </a:p>
      </dgm:t>
    </dgm:pt>
    <dgm:pt modelId="{89172825-F34B-4771-9088-171A6F106361}" type="pres">
      <dgm:prSet presAssocID="{50A14E10-394B-4A16-8840-3FF19BFE51A7}" presName="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64C4C6A2-08E2-44E9-9126-EA18616E1A0A}" type="presOf" srcId="{F27D70FE-37C1-48B7-841A-B2BE7507C83C}" destId="{1160046E-E375-4E9F-BE32-DDCEF0647D22}" srcOrd="1" destOrd="0" presId="urn:microsoft.com/office/officeart/2005/8/layout/bProcess3"/>
    <dgm:cxn modelId="{F37416B1-49CC-4EF8-9A11-9C629BF121EA}" type="presOf" srcId="{EA26920D-CD50-4406-8FF9-CF5C4ED99F8A}" destId="{A048E0F2-7420-4BB2-81DF-D6B07FCE9825}" srcOrd="0" destOrd="0" presId="urn:microsoft.com/office/officeart/2005/8/layout/bProcess3"/>
    <dgm:cxn modelId="{A7D32570-0B64-44FD-9AB3-E7F53152DF6B}" srcId="{002D058C-0E6C-4248-B324-B4771D015659}" destId="{A48E7ACD-695C-45BF-9D40-20BF355E6A05}" srcOrd="3" destOrd="0" parTransId="{40A39129-7B2B-46DF-AF6E-476143608060}" sibTransId="{3A4E202C-9F9F-4547-9C4A-9E8CCA383AE2}"/>
    <dgm:cxn modelId="{137CBF47-1968-4644-AC14-CD7E7EB69318}" srcId="{002D058C-0E6C-4248-B324-B4771D015659}" destId="{7EA388BB-C55B-4705-B1A8-C726CA93CDD6}" srcOrd="0" destOrd="0" parTransId="{C15E12E0-BF34-4505-B863-23AD6CB399CC}" sibTransId="{DBD899D0-3323-4E0E-ADAA-6C4D9DA1CC07}"/>
    <dgm:cxn modelId="{9672CF80-DD04-4F81-BCFC-BCB0C32E0CCC}" type="presOf" srcId="{002D058C-0E6C-4248-B324-B4771D015659}" destId="{B919A46E-E10E-4676-AB33-462E69534337}" srcOrd="0" destOrd="0" presId="urn:microsoft.com/office/officeart/2005/8/layout/bProcess3"/>
    <dgm:cxn modelId="{F599DF40-1DAB-4BDA-B77C-F3531F201766}" type="presOf" srcId="{A8CC029D-8F96-48E8-B614-6A72A2753BF2}" destId="{D43A9753-3136-41FC-8A6E-0031597BB5A9}" srcOrd="0" destOrd="0" presId="urn:microsoft.com/office/officeart/2005/8/layout/bProcess3"/>
    <dgm:cxn modelId="{F09393A1-D091-4524-9364-5B62ED11C1B7}" type="presOf" srcId="{DBD899D0-3323-4E0E-ADAA-6C4D9DA1CC07}" destId="{442ACDE3-ABB2-4FEC-8F30-0A0727C0ABF1}" srcOrd="1" destOrd="0" presId="urn:microsoft.com/office/officeart/2005/8/layout/bProcess3"/>
    <dgm:cxn modelId="{201237A9-8DE4-48A4-BF49-323ECF2FD075}" type="presOf" srcId="{23995C39-C9D1-46BA-98DC-6A4E232480BC}" destId="{296F2DDA-20CB-4DE6-96A1-E6F7F52C975C}" srcOrd="0" destOrd="0" presId="urn:microsoft.com/office/officeart/2005/8/layout/bProcess3"/>
    <dgm:cxn modelId="{F983C634-20F6-4EF0-AC08-763865C2977C}" type="presOf" srcId="{3A4E202C-9F9F-4547-9C4A-9E8CCA383AE2}" destId="{0896178F-20DA-4169-9A6A-55AFB95610B4}" srcOrd="0" destOrd="0" presId="urn:microsoft.com/office/officeart/2005/8/layout/bProcess3"/>
    <dgm:cxn modelId="{13B5E463-BFDA-4FE7-9597-7DF3F8BE5AC2}" type="presOf" srcId="{5278465A-9698-4780-9209-1494E05AB355}" destId="{BCA79404-F3B6-40F4-B009-5B6EC3058A67}" srcOrd="0" destOrd="0" presId="urn:microsoft.com/office/officeart/2005/8/layout/bProcess3"/>
    <dgm:cxn modelId="{4C46D2AC-C1E8-4DA6-B9F5-4B59B66C0E1C}" type="presOf" srcId="{A8CC029D-8F96-48E8-B614-6A72A2753BF2}" destId="{B949A6C5-64B5-4134-9A71-E5601DEA6668}" srcOrd="1" destOrd="0" presId="urn:microsoft.com/office/officeart/2005/8/layout/bProcess3"/>
    <dgm:cxn modelId="{7753669C-6A4B-4DD4-AE04-4AAF87B0481E}" type="presOf" srcId="{DBD899D0-3323-4E0E-ADAA-6C4D9DA1CC07}" destId="{F7655C28-947C-4C85-8039-B1464FFEBFE3}" srcOrd="0" destOrd="0" presId="urn:microsoft.com/office/officeart/2005/8/layout/bProcess3"/>
    <dgm:cxn modelId="{8FFD241B-D834-48BF-9302-77AFAC3A4561}" srcId="{002D058C-0E6C-4248-B324-B4771D015659}" destId="{EA26920D-CD50-4406-8FF9-CF5C4ED99F8A}" srcOrd="5" destOrd="0" parTransId="{22A421FF-FB89-431A-B042-DB3E00A3F856}" sibTransId="{5278465A-9698-4780-9209-1494E05AB355}"/>
    <dgm:cxn modelId="{B7DD58B7-28C5-4D2A-A2C6-FD993599B466}" type="presOf" srcId="{3A4E202C-9F9F-4547-9C4A-9E8CCA383AE2}" destId="{470F6FFF-533E-4DCC-A3B9-5EEC0C53A70C}" srcOrd="1" destOrd="0" presId="urn:microsoft.com/office/officeart/2005/8/layout/bProcess3"/>
    <dgm:cxn modelId="{228F3082-1925-4AE8-8401-120B5C04D039}" type="presOf" srcId="{5278465A-9698-4780-9209-1494E05AB355}" destId="{3416E474-5325-45CD-9753-B69A48759D62}" srcOrd="1" destOrd="0" presId="urn:microsoft.com/office/officeart/2005/8/layout/bProcess3"/>
    <dgm:cxn modelId="{45961136-3C78-4BBD-8747-BAF60261463E}" srcId="{002D058C-0E6C-4248-B324-B4771D015659}" destId="{50A14E10-394B-4A16-8840-3FF19BFE51A7}" srcOrd="6" destOrd="0" parTransId="{1F0F493A-FE36-43EB-B66C-24ED6CCDD23C}" sibTransId="{0663A440-1782-4D5F-9976-E4DD9004F725}"/>
    <dgm:cxn modelId="{A34630B8-8E60-4F6A-821D-05D3B7993752}" type="presOf" srcId="{7EA388BB-C55B-4705-B1A8-C726CA93CDD6}" destId="{F6364AA3-CD4E-4EDA-A0A4-3C02BF50A683}" srcOrd="0" destOrd="0" presId="urn:microsoft.com/office/officeart/2005/8/layout/bProcess3"/>
    <dgm:cxn modelId="{27527C60-F467-4807-8A71-A91CF8EBC7CC}" srcId="{002D058C-0E6C-4248-B324-B4771D015659}" destId="{BE259B64-F260-4AD1-9F16-FED6F3B5B9EC}" srcOrd="4" destOrd="0" parTransId="{EDCABCCD-6EDF-4699-BC76-A93AE595E8D9}" sibTransId="{797214D6-5D35-42A2-8D66-A8928A66EE5A}"/>
    <dgm:cxn modelId="{06B5FCBB-7F82-47E4-B0D1-962E6B2DA9F9}" type="presOf" srcId="{BE259B64-F260-4AD1-9F16-FED6F3B5B9EC}" destId="{AD45548B-580F-49E1-877E-CFBC27607480}" srcOrd="0" destOrd="0" presId="urn:microsoft.com/office/officeart/2005/8/layout/bProcess3"/>
    <dgm:cxn modelId="{6E681B9C-1704-42DA-8364-D77E970D85A5}" type="presOf" srcId="{50A14E10-394B-4A16-8840-3FF19BFE51A7}" destId="{89172825-F34B-4771-9088-171A6F106361}" srcOrd="0" destOrd="0" presId="urn:microsoft.com/office/officeart/2005/8/layout/bProcess3"/>
    <dgm:cxn modelId="{2CA0F8CF-12C4-4C15-A84B-B8DD222A00C0}" type="presOf" srcId="{797214D6-5D35-42A2-8D66-A8928A66EE5A}" destId="{4217FC4B-4D63-4729-8D47-3FA776DAD10D}" srcOrd="1" destOrd="0" presId="urn:microsoft.com/office/officeart/2005/8/layout/bProcess3"/>
    <dgm:cxn modelId="{65DE105A-D036-4A5C-87B2-4BE93BDB9708}" type="presOf" srcId="{A48E7ACD-695C-45BF-9D40-20BF355E6A05}" destId="{4258BAB0-FBF4-49CF-B4E3-3ECF4110C1B8}" srcOrd="0" destOrd="0" presId="urn:microsoft.com/office/officeart/2005/8/layout/bProcess3"/>
    <dgm:cxn modelId="{491E9036-49B4-46C2-BAC9-385F3363C586}" srcId="{002D058C-0E6C-4248-B324-B4771D015659}" destId="{23995C39-C9D1-46BA-98DC-6A4E232480BC}" srcOrd="2" destOrd="0" parTransId="{68C7B4BE-C6C5-4C37-8BD4-A9EE44A70E8F}" sibTransId="{A8CC029D-8F96-48E8-B614-6A72A2753BF2}"/>
    <dgm:cxn modelId="{BA4FB5D9-C7A8-4DBF-A98C-1B4D3AB56384}" type="presOf" srcId="{797214D6-5D35-42A2-8D66-A8928A66EE5A}" destId="{4AD3A5CA-AAB3-48E1-B52F-C792214828EA}" srcOrd="0" destOrd="0" presId="urn:microsoft.com/office/officeart/2005/8/layout/bProcess3"/>
    <dgm:cxn modelId="{2CAE76E3-940D-40E8-A6D1-F825A9FB8677}" type="presOf" srcId="{F27D70FE-37C1-48B7-841A-B2BE7507C83C}" destId="{68C1F0CF-EE9B-4D83-BA20-E4218C41A67C}" srcOrd="0" destOrd="0" presId="urn:microsoft.com/office/officeart/2005/8/layout/bProcess3"/>
    <dgm:cxn modelId="{FC8C5EE8-5797-45F2-99AB-EEF219D25393}" type="presOf" srcId="{64B7044C-C751-4BC2-8EB8-6F0A5828CAF0}" destId="{28CA22D3-05B2-48A5-A749-B15B59C1B352}" srcOrd="0" destOrd="0" presId="urn:microsoft.com/office/officeart/2005/8/layout/bProcess3"/>
    <dgm:cxn modelId="{307B61C9-E8BB-463E-86AC-109AB3D357CF}" srcId="{002D058C-0E6C-4248-B324-B4771D015659}" destId="{64B7044C-C751-4BC2-8EB8-6F0A5828CAF0}" srcOrd="1" destOrd="0" parTransId="{76B4128C-A22C-4142-8998-C82DBF13845E}" sibTransId="{F27D70FE-37C1-48B7-841A-B2BE7507C83C}"/>
    <dgm:cxn modelId="{BE86C73D-80EF-4447-9EE3-9DE06ED4AC42}" type="presParOf" srcId="{B919A46E-E10E-4676-AB33-462E69534337}" destId="{F6364AA3-CD4E-4EDA-A0A4-3C02BF50A683}" srcOrd="0" destOrd="0" presId="urn:microsoft.com/office/officeart/2005/8/layout/bProcess3"/>
    <dgm:cxn modelId="{E2CEB1E6-6C10-4E1F-87B7-EB167D4777F3}" type="presParOf" srcId="{B919A46E-E10E-4676-AB33-462E69534337}" destId="{F7655C28-947C-4C85-8039-B1464FFEBFE3}" srcOrd="1" destOrd="0" presId="urn:microsoft.com/office/officeart/2005/8/layout/bProcess3"/>
    <dgm:cxn modelId="{37C50EBA-3E47-473E-93D7-262F52FE1B54}" type="presParOf" srcId="{F7655C28-947C-4C85-8039-B1464FFEBFE3}" destId="{442ACDE3-ABB2-4FEC-8F30-0A0727C0ABF1}" srcOrd="0" destOrd="0" presId="urn:microsoft.com/office/officeart/2005/8/layout/bProcess3"/>
    <dgm:cxn modelId="{ABA2F83A-38E9-4B21-A38E-8F96284009AB}" type="presParOf" srcId="{B919A46E-E10E-4676-AB33-462E69534337}" destId="{28CA22D3-05B2-48A5-A749-B15B59C1B352}" srcOrd="2" destOrd="0" presId="urn:microsoft.com/office/officeart/2005/8/layout/bProcess3"/>
    <dgm:cxn modelId="{6106C87D-FA91-459E-BBF1-070BCB1680E1}" type="presParOf" srcId="{B919A46E-E10E-4676-AB33-462E69534337}" destId="{68C1F0CF-EE9B-4D83-BA20-E4218C41A67C}" srcOrd="3" destOrd="0" presId="urn:microsoft.com/office/officeart/2005/8/layout/bProcess3"/>
    <dgm:cxn modelId="{0801BFB5-83DB-49E8-927C-DB4019850407}" type="presParOf" srcId="{68C1F0CF-EE9B-4D83-BA20-E4218C41A67C}" destId="{1160046E-E375-4E9F-BE32-DDCEF0647D22}" srcOrd="0" destOrd="0" presId="urn:microsoft.com/office/officeart/2005/8/layout/bProcess3"/>
    <dgm:cxn modelId="{25CDE83D-04CA-4CFD-AE04-DC9DAA675393}" type="presParOf" srcId="{B919A46E-E10E-4676-AB33-462E69534337}" destId="{296F2DDA-20CB-4DE6-96A1-E6F7F52C975C}" srcOrd="4" destOrd="0" presId="urn:microsoft.com/office/officeart/2005/8/layout/bProcess3"/>
    <dgm:cxn modelId="{74006165-8A95-462E-912F-7D7E661AFCBD}" type="presParOf" srcId="{B919A46E-E10E-4676-AB33-462E69534337}" destId="{D43A9753-3136-41FC-8A6E-0031597BB5A9}" srcOrd="5" destOrd="0" presId="urn:microsoft.com/office/officeart/2005/8/layout/bProcess3"/>
    <dgm:cxn modelId="{12909B2A-3533-4C4D-8080-52B14874E43B}" type="presParOf" srcId="{D43A9753-3136-41FC-8A6E-0031597BB5A9}" destId="{B949A6C5-64B5-4134-9A71-E5601DEA6668}" srcOrd="0" destOrd="0" presId="urn:microsoft.com/office/officeart/2005/8/layout/bProcess3"/>
    <dgm:cxn modelId="{F8D5DDE4-F1AB-4CF4-B086-D8677A5E3202}" type="presParOf" srcId="{B919A46E-E10E-4676-AB33-462E69534337}" destId="{4258BAB0-FBF4-49CF-B4E3-3ECF4110C1B8}" srcOrd="6" destOrd="0" presId="urn:microsoft.com/office/officeart/2005/8/layout/bProcess3"/>
    <dgm:cxn modelId="{AB60EF1B-DD5F-4F4A-B789-B8B9A5E02067}" type="presParOf" srcId="{B919A46E-E10E-4676-AB33-462E69534337}" destId="{0896178F-20DA-4169-9A6A-55AFB95610B4}" srcOrd="7" destOrd="0" presId="urn:microsoft.com/office/officeart/2005/8/layout/bProcess3"/>
    <dgm:cxn modelId="{C53B2D09-83F1-48F1-95DB-799F580775B7}" type="presParOf" srcId="{0896178F-20DA-4169-9A6A-55AFB95610B4}" destId="{470F6FFF-533E-4DCC-A3B9-5EEC0C53A70C}" srcOrd="0" destOrd="0" presId="urn:microsoft.com/office/officeart/2005/8/layout/bProcess3"/>
    <dgm:cxn modelId="{BDC6977F-F2E9-436C-8213-EEEC89C760E4}" type="presParOf" srcId="{B919A46E-E10E-4676-AB33-462E69534337}" destId="{AD45548B-580F-49E1-877E-CFBC27607480}" srcOrd="8" destOrd="0" presId="urn:microsoft.com/office/officeart/2005/8/layout/bProcess3"/>
    <dgm:cxn modelId="{CDDFED96-98BA-4513-A7E8-F951B8770639}" type="presParOf" srcId="{B919A46E-E10E-4676-AB33-462E69534337}" destId="{4AD3A5CA-AAB3-48E1-B52F-C792214828EA}" srcOrd="9" destOrd="0" presId="urn:microsoft.com/office/officeart/2005/8/layout/bProcess3"/>
    <dgm:cxn modelId="{335DE60F-6972-4E50-A8E4-25E51233FB4B}" type="presParOf" srcId="{4AD3A5CA-AAB3-48E1-B52F-C792214828EA}" destId="{4217FC4B-4D63-4729-8D47-3FA776DAD10D}" srcOrd="0" destOrd="0" presId="urn:microsoft.com/office/officeart/2005/8/layout/bProcess3"/>
    <dgm:cxn modelId="{A8923CD9-4E52-4437-895A-2C00F6B4F87A}" type="presParOf" srcId="{B919A46E-E10E-4676-AB33-462E69534337}" destId="{A048E0F2-7420-4BB2-81DF-D6B07FCE9825}" srcOrd="10" destOrd="0" presId="urn:microsoft.com/office/officeart/2005/8/layout/bProcess3"/>
    <dgm:cxn modelId="{E15E1082-A94A-4169-8B19-A26543B6F86C}" type="presParOf" srcId="{B919A46E-E10E-4676-AB33-462E69534337}" destId="{BCA79404-F3B6-40F4-B009-5B6EC3058A67}" srcOrd="11" destOrd="0" presId="urn:microsoft.com/office/officeart/2005/8/layout/bProcess3"/>
    <dgm:cxn modelId="{0295A0EE-66E1-4BEB-BF4A-480BC96CB0D3}" type="presParOf" srcId="{BCA79404-F3B6-40F4-B009-5B6EC3058A67}" destId="{3416E474-5325-45CD-9753-B69A48759D62}" srcOrd="0" destOrd="0" presId="urn:microsoft.com/office/officeart/2005/8/layout/bProcess3"/>
    <dgm:cxn modelId="{5C4F0574-4F5A-4949-9C26-52C977879E75}" type="presParOf" srcId="{B919A46E-E10E-4676-AB33-462E69534337}" destId="{89172825-F34B-4771-9088-171A6F106361}" srcOrd="12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02D058C-0E6C-4248-B324-B4771D015659}" type="doc">
      <dgm:prSet loTypeId="urn:microsoft.com/office/officeart/2005/8/layout/bProcess3" loCatId="process" qsTypeId="urn:microsoft.com/office/officeart/2005/8/quickstyle/simple1" qsCatId="simple" csTypeId="urn:microsoft.com/office/officeart/2005/8/colors/accent1_1" csCatId="accent1" phldr="1"/>
      <dgm:spPr/>
    </dgm:pt>
    <dgm:pt modelId="{7EA388BB-C55B-4705-B1A8-C726CA93CDD6}">
      <dgm:prSet phldrT="[텍스트]" custT="1"/>
      <dgm:spPr>
        <a:ln w="28575">
          <a:solidFill>
            <a:schemeClr val="tx1"/>
          </a:solidFill>
        </a:ln>
      </dgm:spPr>
      <dgm:t>
        <a:bodyPr/>
        <a:lstStyle/>
        <a:p>
          <a:pPr algn="l" latinLnBrk="1">
            <a:lnSpc>
              <a:spcPct val="90000"/>
            </a:lnSpc>
          </a:pPr>
          <a:endParaRPr lang="en-US" altLang="ko-KR" sz="1600" spc="300" dirty="0">
            <a:solidFill>
              <a:schemeClr val="tx1"/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  <a:p>
          <a:pPr algn="l" latinLnBrk="1">
            <a:lnSpc>
              <a:spcPct val="100000"/>
            </a:lnSpc>
          </a:pPr>
          <a:r>
            <a:rPr lang="en-US" altLang="ko-KR" sz="14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1. Web</a:t>
          </a:r>
        </a:p>
        <a:p>
          <a:pPr algn="l" latinLnBrk="1">
            <a:lnSpc>
              <a:spcPct val="100000"/>
            </a:lnSpc>
          </a:pPr>
          <a:r>
            <a:rPr lang="en-US" altLang="ko-KR" sz="14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   Scraping</a:t>
          </a:r>
        </a:p>
        <a:p>
          <a:pPr algn="l" latinLnBrk="1">
            <a:lnSpc>
              <a:spcPct val="90000"/>
            </a:lnSpc>
          </a:pPr>
          <a:endParaRPr lang="en-US" altLang="ko-KR" sz="1600" spc="300" dirty="0">
            <a:solidFill>
              <a:schemeClr val="tx1"/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C15E12E0-BF34-4505-B863-23AD6CB399CC}" type="parTrans" cxnId="{137CBF47-1968-4644-AC14-CD7E7EB69318}">
      <dgm:prSet/>
      <dgm:spPr/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DBD899D0-3323-4E0E-ADAA-6C4D9DA1CC07}" type="sibTrans" cxnId="{137CBF47-1968-4644-AC14-CD7E7EB69318}">
      <dgm:prSet custT="1"/>
      <dgm:spPr>
        <a:noFill/>
        <a:ln w="19050">
          <a:solidFill>
            <a:schemeClr val="tx1"/>
          </a:solidFill>
        </a:ln>
      </dgm:spPr>
      <dgm:t>
        <a:bodyPr/>
        <a:lstStyle/>
        <a:p>
          <a:pPr latinLnBrk="1"/>
          <a:endParaRPr lang="ko-KR" altLang="en-US" sz="2400" spc="300" dirty="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23995C39-C9D1-46BA-98DC-6A4E232480BC}">
      <dgm:prSet phldrT="[텍스트]" custT="1"/>
      <dgm:spPr>
        <a:noFill/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pPr algn="l" latinLnBrk="1"/>
          <a:r>
            <a:rPr lang="en-US" altLang="ko-KR" sz="16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3. </a:t>
          </a:r>
          <a:r>
            <a:rPr lang="ko-KR" altLang="en-US" sz="16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형태소 분석</a:t>
          </a:r>
        </a:p>
      </dgm:t>
    </dgm:pt>
    <dgm:pt modelId="{68C7B4BE-C6C5-4C37-8BD4-A9EE44A70E8F}" type="parTrans" cxnId="{491E9036-49B4-46C2-BAC9-385F3363C586}">
      <dgm:prSet/>
      <dgm:spPr/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A8CC029D-8F96-48E8-B614-6A72A2753BF2}" type="sibTrans" cxnId="{491E9036-49B4-46C2-BAC9-385F3363C586}">
      <dgm:prSet custT="1"/>
      <dgm:spPr>
        <a:noFill/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pPr latinLnBrk="1"/>
          <a:endParaRPr lang="ko-KR" altLang="en-US" sz="2400" spc="300">
            <a:solidFill>
              <a:schemeClr val="bg1">
                <a:lumMod val="85000"/>
              </a:schemeClr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A48E7ACD-695C-45BF-9D40-20BF355E6A05}">
      <dgm:prSet phldrT="[텍스트]" custT="1"/>
      <dgm:spPr>
        <a:noFill/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pPr algn="l" latinLnBrk="1"/>
          <a:r>
            <a:rPr lang="en-US" altLang="ko-KR" sz="16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4. </a:t>
          </a:r>
          <a:r>
            <a:rPr lang="ko-KR" altLang="en-US" sz="16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통계적 분석</a:t>
          </a:r>
        </a:p>
      </dgm:t>
    </dgm:pt>
    <dgm:pt modelId="{40A39129-7B2B-46DF-AF6E-476143608060}" type="parTrans" cxnId="{A7D32570-0B64-44FD-9AB3-E7F53152DF6B}">
      <dgm:prSet/>
      <dgm:spPr/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3A4E202C-9F9F-4547-9C4A-9E8CCA383AE2}" type="sibTrans" cxnId="{A7D32570-0B64-44FD-9AB3-E7F53152DF6B}">
      <dgm:prSet custT="1"/>
      <dgm:spPr>
        <a:noFill/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BE259B64-F260-4AD1-9F16-FED6F3B5B9EC}">
      <dgm:prSet phldrT="[텍스트]" custT="1"/>
      <dgm:spPr>
        <a:noFill/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pPr algn="l" latinLnBrk="1"/>
          <a:r>
            <a:rPr lang="en-US" altLang="ko-KR" sz="16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5.  </a:t>
          </a:r>
          <a:r>
            <a:rPr lang="ko-KR" altLang="en-US" sz="16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시각화</a:t>
          </a:r>
          <a:endParaRPr lang="ko-KR" altLang="en-US" sz="1600" spc="300" dirty="0">
            <a:solidFill>
              <a:schemeClr val="bg1">
                <a:lumMod val="65000"/>
              </a:schemeClr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EDCABCCD-6EDF-4699-BC76-A93AE595E8D9}" type="parTrans" cxnId="{27527C60-F467-4807-8A71-A91CF8EBC7CC}">
      <dgm:prSet/>
      <dgm:spPr/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797214D6-5D35-42A2-8D66-A8928A66EE5A}" type="sibTrans" cxnId="{27527C60-F467-4807-8A71-A91CF8EBC7CC}">
      <dgm:prSet custT="1"/>
      <dgm:spPr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pPr latinLnBrk="1"/>
          <a:endParaRPr lang="ko-KR" altLang="en-US" sz="2400" spc="300">
            <a:solidFill>
              <a:schemeClr val="bg1">
                <a:lumMod val="95000"/>
              </a:schemeClr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64B7044C-C751-4BC2-8EB8-6F0A5828CAF0}">
      <dgm:prSet phldrT="[텍스트]" custT="1"/>
      <dgm:spPr>
        <a:solidFill>
          <a:schemeClr val="bg1">
            <a:lumMod val="85000"/>
          </a:schemeClr>
        </a:solidFill>
        <a:ln w="28575">
          <a:solidFill>
            <a:schemeClr val="tx1"/>
          </a:solidFill>
        </a:ln>
      </dgm:spPr>
      <dgm:t>
        <a:bodyPr/>
        <a:lstStyle/>
        <a:p>
          <a:pPr algn="l" latinLnBrk="1"/>
          <a:r>
            <a:rPr lang="en-US" altLang="ko-KR" sz="16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2. </a:t>
          </a:r>
          <a:r>
            <a:rPr lang="ko-KR" altLang="en-US" sz="16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전처리</a:t>
          </a:r>
          <a:endParaRPr lang="en-US" altLang="ko-KR" sz="1600" spc="300" dirty="0">
            <a:solidFill>
              <a:schemeClr val="tx1"/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76B4128C-A22C-4142-8998-C82DBF13845E}" type="parTrans" cxnId="{307B61C9-E8BB-463E-86AC-109AB3D357CF}">
      <dgm:prSet/>
      <dgm:spPr/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F27D70FE-37C1-48B7-841A-B2BE7507C83C}" type="sibTrans" cxnId="{307B61C9-E8BB-463E-86AC-109AB3D357CF}">
      <dgm:prSet custT="1"/>
      <dgm:spPr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50A14E10-394B-4A16-8840-3FF19BFE51A7}">
      <dgm:prSet phldrT="[텍스트]" custT="1"/>
      <dgm:spPr>
        <a:noFill/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pPr algn="l" latinLnBrk="1"/>
          <a:r>
            <a:rPr lang="en-US" altLang="ko-KR" sz="16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7. </a:t>
          </a:r>
          <a:r>
            <a:rPr lang="ko-KR" altLang="en-US" sz="16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완성모델</a:t>
          </a:r>
          <a:endParaRPr lang="en-US" altLang="ko-KR" sz="1600" spc="300" dirty="0">
            <a:solidFill>
              <a:schemeClr val="bg1">
                <a:lumMod val="65000"/>
              </a:schemeClr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  <a:p>
          <a:pPr algn="l" latinLnBrk="1"/>
          <a:r>
            <a:rPr lang="ko-KR" altLang="en-US" sz="16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    시연</a:t>
          </a:r>
        </a:p>
      </dgm:t>
    </dgm:pt>
    <dgm:pt modelId="{1F0F493A-FE36-43EB-B66C-24ED6CCDD23C}" type="parTrans" cxnId="{45961136-3C78-4BBD-8747-BAF60261463E}">
      <dgm:prSet/>
      <dgm:spPr/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0663A440-1782-4D5F-9976-E4DD9004F725}" type="sibTrans" cxnId="{45961136-3C78-4BBD-8747-BAF60261463E}">
      <dgm:prSet/>
      <dgm:spPr/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EA26920D-CD50-4406-8FF9-CF5C4ED99F8A}">
      <dgm:prSet phldrT="[텍스트]" custT="1"/>
      <dgm:spPr>
        <a:noFill/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pPr algn="l" latinLnBrk="1"/>
          <a:r>
            <a:rPr lang="en-US" altLang="ko-KR" sz="16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6. </a:t>
          </a:r>
          <a:r>
            <a:rPr lang="ko-KR" altLang="en-US" sz="16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시스템 구성</a:t>
          </a:r>
        </a:p>
      </dgm:t>
    </dgm:pt>
    <dgm:pt modelId="{22A421FF-FB89-431A-B042-DB3E00A3F856}" type="parTrans" cxnId="{8FFD241B-D834-48BF-9302-77AFAC3A4561}">
      <dgm:prSet/>
      <dgm:spPr/>
      <dgm:t>
        <a:bodyPr/>
        <a:lstStyle/>
        <a:p>
          <a:pPr latinLnBrk="1"/>
          <a:endParaRPr lang="ko-KR" altLang="en-US"/>
        </a:p>
      </dgm:t>
    </dgm:pt>
    <dgm:pt modelId="{5278465A-9698-4780-9209-1494E05AB355}" type="sibTrans" cxnId="{8FFD241B-D834-48BF-9302-77AFAC3A4561}">
      <dgm:prSet/>
      <dgm:spPr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B919A46E-E10E-4676-AB33-462E69534337}" type="pres">
      <dgm:prSet presAssocID="{002D058C-0E6C-4248-B324-B4771D015659}" presName="Name0" presStyleCnt="0">
        <dgm:presLayoutVars>
          <dgm:dir/>
          <dgm:resizeHandles val="exact"/>
        </dgm:presLayoutVars>
      </dgm:prSet>
      <dgm:spPr/>
    </dgm:pt>
    <dgm:pt modelId="{F6364AA3-CD4E-4EDA-A0A4-3C02BF50A683}" type="pres">
      <dgm:prSet presAssocID="{7EA388BB-C55B-4705-B1A8-C726CA93CDD6}" presName="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7655C28-947C-4C85-8039-B1464FFEBFE3}" type="pres">
      <dgm:prSet presAssocID="{DBD899D0-3323-4E0E-ADAA-6C4D9DA1CC07}" presName="sibTrans" presStyleLbl="sibTrans1D1" presStyleIdx="0" presStyleCnt="6"/>
      <dgm:spPr/>
      <dgm:t>
        <a:bodyPr/>
        <a:lstStyle/>
        <a:p>
          <a:pPr latinLnBrk="1"/>
          <a:endParaRPr lang="ko-KR" altLang="en-US"/>
        </a:p>
      </dgm:t>
    </dgm:pt>
    <dgm:pt modelId="{442ACDE3-ABB2-4FEC-8F30-0A0727C0ABF1}" type="pres">
      <dgm:prSet presAssocID="{DBD899D0-3323-4E0E-ADAA-6C4D9DA1CC07}" presName="connectorText" presStyleLbl="sibTrans1D1" presStyleIdx="0" presStyleCnt="6"/>
      <dgm:spPr/>
      <dgm:t>
        <a:bodyPr/>
        <a:lstStyle/>
        <a:p>
          <a:pPr latinLnBrk="1"/>
          <a:endParaRPr lang="ko-KR" altLang="en-US"/>
        </a:p>
      </dgm:t>
    </dgm:pt>
    <dgm:pt modelId="{28CA22D3-05B2-48A5-A749-B15B59C1B352}" type="pres">
      <dgm:prSet presAssocID="{64B7044C-C751-4BC2-8EB8-6F0A5828CAF0}" presName="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8C1F0CF-EE9B-4D83-BA20-E4218C41A67C}" type="pres">
      <dgm:prSet presAssocID="{F27D70FE-37C1-48B7-841A-B2BE7507C83C}" presName="sibTrans" presStyleLbl="sibTrans1D1" presStyleIdx="1" presStyleCnt="6"/>
      <dgm:spPr/>
      <dgm:t>
        <a:bodyPr/>
        <a:lstStyle/>
        <a:p>
          <a:pPr latinLnBrk="1"/>
          <a:endParaRPr lang="ko-KR" altLang="en-US"/>
        </a:p>
      </dgm:t>
    </dgm:pt>
    <dgm:pt modelId="{1160046E-E375-4E9F-BE32-DDCEF0647D22}" type="pres">
      <dgm:prSet presAssocID="{F27D70FE-37C1-48B7-841A-B2BE7507C83C}" presName="connectorText" presStyleLbl="sibTrans1D1" presStyleIdx="1" presStyleCnt="6"/>
      <dgm:spPr/>
      <dgm:t>
        <a:bodyPr/>
        <a:lstStyle/>
        <a:p>
          <a:pPr latinLnBrk="1"/>
          <a:endParaRPr lang="ko-KR" altLang="en-US"/>
        </a:p>
      </dgm:t>
    </dgm:pt>
    <dgm:pt modelId="{296F2DDA-20CB-4DE6-96A1-E6F7F52C975C}" type="pres">
      <dgm:prSet presAssocID="{23995C39-C9D1-46BA-98DC-6A4E232480BC}" presName="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43A9753-3136-41FC-8A6E-0031597BB5A9}" type="pres">
      <dgm:prSet presAssocID="{A8CC029D-8F96-48E8-B614-6A72A2753BF2}" presName="sibTrans" presStyleLbl="sibTrans1D1" presStyleIdx="2" presStyleCnt="6"/>
      <dgm:spPr/>
      <dgm:t>
        <a:bodyPr/>
        <a:lstStyle/>
        <a:p>
          <a:pPr latinLnBrk="1"/>
          <a:endParaRPr lang="ko-KR" altLang="en-US"/>
        </a:p>
      </dgm:t>
    </dgm:pt>
    <dgm:pt modelId="{B949A6C5-64B5-4134-9A71-E5601DEA6668}" type="pres">
      <dgm:prSet presAssocID="{A8CC029D-8F96-48E8-B614-6A72A2753BF2}" presName="connectorText" presStyleLbl="sibTrans1D1" presStyleIdx="2" presStyleCnt="6"/>
      <dgm:spPr/>
      <dgm:t>
        <a:bodyPr/>
        <a:lstStyle/>
        <a:p>
          <a:pPr latinLnBrk="1"/>
          <a:endParaRPr lang="ko-KR" altLang="en-US"/>
        </a:p>
      </dgm:t>
    </dgm:pt>
    <dgm:pt modelId="{4258BAB0-FBF4-49CF-B4E3-3ECF4110C1B8}" type="pres">
      <dgm:prSet presAssocID="{A48E7ACD-695C-45BF-9D40-20BF355E6A05}" presName="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896178F-20DA-4169-9A6A-55AFB95610B4}" type="pres">
      <dgm:prSet presAssocID="{3A4E202C-9F9F-4547-9C4A-9E8CCA383AE2}" presName="sibTrans" presStyleLbl="sibTrans1D1" presStyleIdx="3" presStyleCnt="6"/>
      <dgm:spPr/>
      <dgm:t>
        <a:bodyPr/>
        <a:lstStyle/>
        <a:p>
          <a:pPr latinLnBrk="1"/>
          <a:endParaRPr lang="ko-KR" altLang="en-US"/>
        </a:p>
      </dgm:t>
    </dgm:pt>
    <dgm:pt modelId="{470F6FFF-533E-4DCC-A3B9-5EEC0C53A70C}" type="pres">
      <dgm:prSet presAssocID="{3A4E202C-9F9F-4547-9C4A-9E8CCA383AE2}" presName="connectorText" presStyleLbl="sibTrans1D1" presStyleIdx="3" presStyleCnt="6"/>
      <dgm:spPr/>
      <dgm:t>
        <a:bodyPr/>
        <a:lstStyle/>
        <a:p>
          <a:pPr latinLnBrk="1"/>
          <a:endParaRPr lang="ko-KR" altLang="en-US"/>
        </a:p>
      </dgm:t>
    </dgm:pt>
    <dgm:pt modelId="{AD45548B-580F-49E1-877E-CFBC27607480}" type="pres">
      <dgm:prSet presAssocID="{BE259B64-F260-4AD1-9F16-FED6F3B5B9EC}" presName="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AD3A5CA-AAB3-48E1-B52F-C792214828EA}" type="pres">
      <dgm:prSet presAssocID="{797214D6-5D35-42A2-8D66-A8928A66EE5A}" presName="sibTrans" presStyleLbl="sibTrans1D1" presStyleIdx="4" presStyleCnt="6"/>
      <dgm:spPr/>
      <dgm:t>
        <a:bodyPr/>
        <a:lstStyle/>
        <a:p>
          <a:pPr latinLnBrk="1"/>
          <a:endParaRPr lang="ko-KR" altLang="en-US"/>
        </a:p>
      </dgm:t>
    </dgm:pt>
    <dgm:pt modelId="{4217FC4B-4D63-4729-8D47-3FA776DAD10D}" type="pres">
      <dgm:prSet presAssocID="{797214D6-5D35-42A2-8D66-A8928A66EE5A}" presName="connectorText" presStyleLbl="sibTrans1D1" presStyleIdx="4" presStyleCnt="6"/>
      <dgm:spPr/>
      <dgm:t>
        <a:bodyPr/>
        <a:lstStyle/>
        <a:p>
          <a:pPr latinLnBrk="1"/>
          <a:endParaRPr lang="ko-KR" altLang="en-US"/>
        </a:p>
      </dgm:t>
    </dgm:pt>
    <dgm:pt modelId="{A048E0F2-7420-4BB2-81DF-D6B07FCE9825}" type="pres">
      <dgm:prSet presAssocID="{EA26920D-CD50-4406-8FF9-CF5C4ED99F8A}" presName="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CA79404-F3B6-40F4-B009-5B6EC3058A67}" type="pres">
      <dgm:prSet presAssocID="{5278465A-9698-4780-9209-1494E05AB355}" presName="sibTrans" presStyleLbl="sibTrans1D1" presStyleIdx="5" presStyleCnt="6"/>
      <dgm:spPr/>
      <dgm:t>
        <a:bodyPr/>
        <a:lstStyle/>
        <a:p>
          <a:pPr latinLnBrk="1"/>
          <a:endParaRPr lang="ko-KR" altLang="en-US"/>
        </a:p>
      </dgm:t>
    </dgm:pt>
    <dgm:pt modelId="{3416E474-5325-45CD-9753-B69A48759D62}" type="pres">
      <dgm:prSet presAssocID="{5278465A-9698-4780-9209-1494E05AB355}" presName="connectorText" presStyleLbl="sibTrans1D1" presStyleIdx="5" presStyleCnt="6"/>
      <dgm:spPr/>
      <dgm:t>
        <a:bodyPr/>
        <a:lstStyle/>
        <a:p>
          <a:pPr latinLnBrk="1"/>
          <a:endParaRPr lang="ko-KR" altLang="en-US"/>
        </a:p>
      </dgm:t>
    </dgm:pt>
    <dgm:pt modelId="{89172825-F34B-4771-9088-171A6F106361}" type="pres">
      <dgm:prSet presAssocID="{50A14E10-394B-4A16-8840-3FF19BFE51A7}" presName="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995EBDAB-4CB1-465D-8105-102CB262AC83}" type="presOf" srcId="{7EA388BB-C55B-4705-B1A8-C726CA93CDD6}" destId="{F6364AA3-CD4E-4EDA-A0A4-3C02BF50A683}" srcOrd="0" destOrd="0" presId="urn:microsoft.com/office/officeart/2005/8/layout/bProcess3"/>
    <dgm:cxn modelId="{E1E15CD2-71F4-4181-B6FF-F88A78D404C4}" type="presOf" srcId="{797214D6-5D35-42A2-8D66-A8928A66EE5A}" destId="{4AD3A5CA-AAB3-48E1-B52F-C792214828EA}" srcOrd="0" destOrd="0" presId="urn:microsoft.com/office/officeart/2005/8/layout/bProcess3"/>
    <dgm:cxn modelId="{137CBF47-1968-4644-AC14-CD7E7EB69318}" srcId="{002D058C-0E6C-4248-B324-B4771D015659}" destId="{7EA388BB-C55B-4705-B1A8-C726CA93CDD6}" srcOrd="0" destOrd="0" parTransId="{C15E12E0-BF34-4505-B863-23AD6CB399CC}" sibTransId="{DBD899D0-3323-4E0E-ADAA-6C4D9DA1CC07}"/>
    <dgm:cxn modelId="{88C7E1D8-F5BF-4F2B-AAA5-F7A4D15B5BDE}" type="presOf" srcId="{797214D6-5D35-42A2-8D66-A8928A66EE5A}" destId="{4217FC4B-4D63-4729-8D47-3FA776DAD10D}" srcOrd="1" destOrd="0" presId="urn:microsoft.com/office/officeart/2005/8/layout/bProcess3"/>
    <dgm:cxn modelId="{A420FE49-E10C-4B8F-855D-165ABEE663EA}" type="presOf" srcId="{5278465A-9698-4780-9209-1494E05AB355}" destId="{3416E474-5325-45CD-9753-B69A48759D62}" srcOrd="1" destOrd="0" presId="urn:microsoft.com/office/officeart/2005/8/layout/bProcess3"/>
    <dgm:cxn modelId="{17B2635C-85D5-4EBB-8FB4-818FEC3E5E62}" type="presOf" srcId="{002D058C-0E6C-4248-B324-B4771D015659}" destId="{B919A46E-E10E-4676-AB33-462E69534337}" srcOrd="0" destOrd="0" presId="urn:microsoft.com/office/officeart/2005/8/layout/bProcess3"/>
    <dgm:cxn modelId="{832D315B-A7B9-43FA-951A-1536FC652245}" type="presOf" srcId="{50A14E10-394B-4A16-8840-3FF19BFE51A7}" destId="{89172825-F34B-4771-9088-171A6F106361}" srcOrd="0" destOrd="0" presId="urn:microsoft.com/office/officeart/2005/8/layout/bProcess3"/>
    <dgm:cxn modelId="{569416A3-3FCB-4D7D-9863-4FFD56320141}" type="presOf" srcId="{5278465A-9698-4780-9209-1494E05AB355}" destId="{BCA79404-F3B6-40F4-B009-5B6EC3058A67}" srcOrd="0" destOrd="0" presId="urn:microsoft.com/office/officeart/2005/8/layout/bProcess3"/>
    <dgm:cxn modelId="{307B61C9-E8BB-463E-86AC-109AB3D357CF}" srcId="{002D058C-0E6C-4248-B324-B4771D015659}" destId="{64B7044C-C751-4BC2-8EB8-6F0A5828CAF0}" srcOrd="1" destOrd="0" parTransId="{76B4128C-A22C-4142-8998-C82DBF13845E}" sibTransId="{F27D70FE-37C1-48B7-841A-B2BE7507C83C}"/>
    <dgm:cxn modelId="{C2D4AFEA-689A-4548-82D7-6514CE18AFF2}" type="presOf" srcId="{DBD899D0-3323-4E0E-ADAA-6C4D9DA1CC07}" destId="{F7655C28-947C-4C85-8039-B1464FFEBFE3}" srcOrd="0" destOrd="0" presId="urn:microsoft.com/office/officeart/2005/8/layout/bProcess3"/>
    <dgm:cxn modelId="{836C90C7-48A3-42A8-B837-20A150D76271}" type="presOf" srcId="{3A4E202C-9F9F-4547-9C4A-9E8CCA383AE2}" destId="{470F6FFF-533E-4DCC-A3B9-5EEC0C53A70C}" srcOrd="1" destOrd="0" presId="urn:microsoft.com/office/officeart/2005/8/layout/bProcess3"/>
    <dgm:cxn modelId="{491E9036-49B4-46C2-BAC9-385F3363C586}" srcId="{002D058C-0E6C-4248-B324-B4771D015659}" destId="{23995C39-C9D1-46BA-98DC-6A4E232480BC}" srcOrd="2" destOrd="0" parTransId="{68C7B4BE-C6C5-4C37-8BD4-A9EE44A70E8F}" sibTransId="{A8CC029D-8F96-48E8-B614-6A72A2753BF2}"/>
    <dgm:cxn modelId="{A616E4CF-7533-4F19-8291-6ED1D43099BA}" type="presOf" srcId="{EA26920D-CD50-4406-8FF9-CF5C4ED99F8A}" destId="{A048E0F2-7420-4BB2-81DF-D6B07FCE9825}" srcOrd="0" destOrd="0" presId="urn:microsoft.com/office/officeart/2005/8/layout/bProcess3"/>
    <dgm:cxn modelId="{F3B242BD-7304-46B9-B3D3-11FDF2231382}" type="presOf" srcId="{F27D70FE-37C1-48B7-841A-B2BE7507C83C}" destId="{1160046E-E375-4E9F-BE32-DDCEF0647D22}" srcOrd="1" destOrd="0" presId="urn:microsoft.com/office/officeart/2005/8/layout/bProcess3"/>
    <dgm:cxn modelId="{155B765F-467A-4A93-8CD5-258EB996AF29}" type="presOf" srcId="{DBD899D0-3323-4E0E-ADAA-6C4D9DA1CC07}" destId="{442ACDE3-ABB2-4FEC-8F30-0A0727C0ABF1}" srcOrd="1" destOrd="0" presId="urn:microsoft.com/office/officeart/2005/8/layout/bProcess3"/>
    <dgm:cxn modelId="{89104EA8-7336-43A4-BA91-D490DF508297}" type="presOf" srcId="{BE259B64-F260-4AD1-9F16-FED6F3B5B9EC}" destId="{AD45548B-580F-49E1-877E-CFBC27607480}" srcOrd="0" destOrd="0" presId="urn:microsoft.com/office/officeart/2005/8/layout/bProcess3"/>
    <dgm:cxn modelId="{D9BFAB64-701F-4736-B3FB-D48E52FEBF5A}" type="presOf" srcId="{F27D70FE-37C1-48B7-841A-B2BE7507C83C}" destId="{68C1F0CF-EE9B-4D83-BA20-E4218C41A67C}" srcOrd="0" destOrd="0" presId="urn:microsoft.com/office/officeart/2005/8/layout/bProcess3"/>
    <dgm:cxn modelId="{8FFD241B-D834-48BF-9302-77AFAC3A4561}" srcId="{002D058C-0E6C-4248-B324-B4771D015659}" destId="{EA26920D-CD50-4406-8FF9-CF5C4ED99F8A}" srcOrd="5" destOrd="0" parTransId="{22A421FF-FB89-431A-B042-DB3E00A3F856}" sibTransId="{5278465A-9698-4780-9209-1494E05AB355}"/>
    <dgm:cxn modelId="{111EA6DB-30E5-4FD4-A2EB-1F8D18373274}" type="presOf" srcId="{A8CC029D-8F96-48E8-B614-6A72A2753BF2}" destId="{B949A6C5-64B5-4134-9A71-E5601DEA6668}" srcOrd="1" destOrd="0" presId="urn:microsoft.com/office/officeart/2005/8/layout/bProcess3"/>
    <dgm:cxn modelId="{27527C60-F467-4807-8A71-A91CF8EBC7CC}" srcId="{002D058C-0E6C-4248-B324-B4771D015659}" destId="{BE259B64-F260-4AD1-9F16-FED6F3B5B9EC}" srcOrd="4" destOrd="0" parTransId="{EDCABCCD-6EDF-4699-BC76-A93AE595E8D9}" sibTransId="{797214D6-5D35-42A2-8D66-A8928A66EE5A}"/>
    <dgm:cxn modelId="{37FCC26F-598E-4D9F-91FF-7CF7F0BF7E77}" type="presOf" srcId="{3A4E202C-9F9F-4547-9C4A-9E8CCA383AE2}" destId="{0896178F-20DA-4169-9A6A-55AFB95610B4}" srcOrd="0" destOrd="0" presId="urn:microsoft.com/office/officeart/2005/8/layout/bProcess3"/>
    <dgm:cxn modelId="{78F61900-1C58-49BD-B6C5-F6A81EDF0FBA}" type="presOf" srcId="{A48E7ACD-695C-45BF-9D40-20BF355E6A05}" destId="{4258BAB0-FBF4-49CF-B4E3-3ECF4110C1B8}" srcOrd="0" destOrd="0" presId="urn:microsoft.com/office/officeart/2005/8/layout/bProcess3"/>
    <dgm:cxn modelId="{A7D32570-0B64-44FD-9AB3-E7F53152DF6B}" srcId="{002D058C-0E6C-4248-B324-B4771D015659}" destId="{A48E7ACD-695C-45BF-9D40-20BF355E6A05}" srcOrd="3" destOrd="0" parTransId="{40A39129-7B2B-46DF-AF6E-476143608060}" sibTransId="{3A4E202C-9F9F-4547-9C4A-9E8CCA383AE2}"/>
    <dgm:cxn modelId="{D409A8EC-9091-417D-BC49-AC1DEEF41CF8}" type="presOf" srcId="{23995C39-C9D1-46BA-98DC-6A4E232480BC}" destId="{296F2DDA-20CB-4DE6-96A1-E6F7F52C975C}" srcOrd="0" destOrd="0" presId="urn:microsoft.com/office/officeart/2005/8/layout/bProcess3"/>
    <dgm:cxn modelId="{E4DD8211-3353-4209-8D92-553F6C9D87B2}" type="presOf" srcId="{A8CC029D-8F96-48E8-B614-6A72A2753BF2}" destId="{D43A9753-3136-41FC-8A6E-0031597BB5A9}" srcOrd="0" destOrd="0" presId="urn:microsoft.com/office/officeart/2005/8/layout/bProcess3"/>
    <dgm:cxn modelId="{45961136-3C78-4BBD-8747-BAF60261463E}" srcId="{002D058C-0E6C-4248-B324-B4771D015659}" destId="{50A14E10-394B-4A16-8840-3FF19BFE51A7}" srcOrd="6" destOrd="0" parTransId="{1F0F493A-FE36-43EB-B66C-24ED6CCDD23C}" sibTransId="{0663A440-1782-4D5F-9976-E4DD9004F725}"/>
    <dgm:cxn modelId="{1EB711EB-A487-4ACF-B05E-EEE5368CFCD6}" type="presOf" srcId="{64B7044C-C751-4BC2-8EB8-6F0A5828CAF0}" destId="{28CA22D3-05B2-48A5-A749-B15B59C1B352}" srcOrd="0" destOrd="0" presId="urn:microsoft.com/office/officeart/2005/8/layout/bProcess3"/>
    <dgm:cxn modelId="{124AB0AC-3B69-47C8-B47C-ADADAD387D17}" type="presParOf" srcId="{B919A46E-E10E-4676-AB33-462E69534337}" destId="{F6364AA3-CD4E-4EDA-A0A4-3C02BF50A683}" srcOrd="0" destOrd="0" presId="urn:microsoft.com/office/officeart/2005/8/layout/bProcess3"/>
    <dgm:cxn modelId="{3EC58C3B-17C3-476C-B5E0-D9E16BBEB5EB}" type="presParOf" srcId="{B919A46E-E10E-4676-AB33-462E69534337}" destId="{F7655C28-947C-4C85-8039-B1464FFEBFE3}" srcOrd="1" destOrd="0" presId="urn:microsoft.com/office/officeart/2005/8/layout/bProcess3"/>
    <dgm:cxn modelId="{B65C4A10-5C16-48ED-9400-4A28502CD081}" type="presParOf" srcId="{F7655C28-947C-4C85-8039-B1464FFEBFE3}" destId="{442ACDE3-ABB2-4FEC-8F30-0A0727C0ABF1}" srcOrd="0" destOrd="0" presId="urn:microsoft.com/office/officeart/2005/8/layout/bProcess3"/>
    <dgm:cxn modelId="{67786EAC-88F7-4A26-BE79-27AEDB85482B}" type="presParOf" srcId="{B919A46E-E10E-4676-AB33-462E69534337}" destId="{28CA22D3-05B2-48A5-A749-B15B59C1B352}" srcOrd="2" destOrd="0" presId="urn:microsoft.com/office/officeart/2005/8/layout/bProcess3"/>
    <dgm:cxn modelId="{AC846980-111B-48D1-B802-7BE9B25A017D}" type="presParOf" srcId="{B919A46E-E10E-4676-AB33-462E69534337}" destId="{68C1F0CF-EE9B-4D83-BA20-E4218C41A67C}" srcOrd="3" destOrd="0" presId="urn:microsoft.com/office/officeart/2005/8/layout/bProcess3"/>
    <dgm:cxn modelId="{3B124701-B964-4E31-ABB9-21CE0F436837}" type="presParOf" srcId="{68C1F0CF-EE9B-4D83-BA20-E4218C41A67C}" destId="{1160046E-E375-4E9F-BE32-DDCEF0647D22}" srcOrd="0" destOrd="0" presId="urn:microsoft.com/office/officeart/2005/8/layout/bProcess3"/>
    <dgm:cxn modelId="{6656FE68-5DF5-49B5-BEEE-58CCA34033FC}" type="presParOf" srcId="{B919A46E-E10E-4676-AB33-462E69534337}" destId="{296F2DDA-20CB-4DE6-96A1-E6F7F52C975C}" srcOrd="4" destOrd="0" presId="urn:microsoft.com/office/officeart/2005/8/layout/bProcess3"/>
    <dgm:cxn modelId="{41E7E14C-2435-42EF-A49B-774A15F6263D}" type="presParOf" srcId="{B919A46E-E10E-4676-AB33-462E69534337}" destId="{D43A9753-3136-41FC-8A6E-0031597BB5A9}" srcOrd="5" destOrd="0" presId="urn:microsoft.com/office/officeart/2005/8/layout/bProcess3"/>
    <dgm:cxn modelId="{46A512A0-ACB2-467B-971B-3E778F38DC61}" type="presParOf" srcId="{D43A9753-3136-41FC-8A6E-0031597BB5A9}" destId="{B949A6C5-64B5-4134-9A71-E5601DEA6668}" srcOrd="0" destOrd="0" presId="urn:microsoft.com/office/officeart/2005/8/layout/bProcess3"/>
    <dgm:cxn modelId="{4A81F244-0C25-474F-8BFA-B400B2BA06A7}" type="presParOf" srcId="{B919A46E-E10E-4676-AB33-462E69534337}" destId="{4258BAB0-FBF4-49CF-B4E3-3ECF4110C1B8}" srcOrd="6" destOrd="0" presId="urn:microsoft.com/office/officeart/2005/8/layout/bProcess3"/>
    <dgm:cxn modelId="{30610489-F2F9-4F1D-A780-17F5D69A19B2}" type="presParOf" srcId="{B919A46E-E10E-4676-AB33-462E69534337}" destId="{0896178F-20DA-4169-9A6A-55AFB95610B4}" srcOrd="7" destOrd="0" presId="urn:microsoft.com/office/officeart/2005/8/layout/bProcess3"/>
    <dgm:cxn modelId="{500E8103-D715-44A3-B1BC-1163BC9E5CC0}" type="presParOf" srcId="{0896178F-20DA-4169-9A6A-55AFB95610B4}" destId="{470F6FFF-533E-4DCC-A3B9-5EEC0C53A70C}" srcOrd="0" destOrd="0" presId="urn:microsoft.com/office/officeart/2005/8/layout/bProcess3"/>
    <dgm:cxn modelId="{188BF57F-F1EF-4AF0-8762-99C874ABB235}" type="presParOf" srcId="{B919A46E-E10E-4676-AB33-462E69534337}" destId="{AD45548B-580F-49E1-877E-CFBC27607480}" srcOrd="8" destOrd="0" presId="urn:microsoft.com/office/officeart/2005/8/layout/bProcess3"/>
    <dgm:cxn modelId="{1CCBA610-BA32-4ED9-87BA-89D5E25680EA}" type="presParOf" srcId="{B919A46E-E10E-4676-AB33-462E69534337}" destId="{4AD3A5CA-AAB3-48E1-B52F-C792214828EA}" srcOrd="9" destOrd="0" presId="urn:microsoft.com/office/officeart/2005/8/layout/bProcess3"/>
    <dgm:cxn modelId="{7A667966-C9EC-4342-92AC-0F053DD8DC65}" type="presParOf" srcId="{4AD3A5CA-AAB3-48E1-B52F-C792214828EA}" destId="{4217FC4B-4D63-4729-8D47-3FA776DAD10D}" srcOrd="0" destOrd="0" presId="urn:microsoft.com/office/officeart/2005/8/layout/bProcess3"/>
    <dgm:cxn modelId="{92DD7CD3-AF8C-45C1-A442-FACCB4DD9BAE}" type="presParOf" srcId="{B919A46E-E10E-4676-AB33-462E69534337}" destId="{A048E0F2-7420-4BB2-81DF-D6B07FCE9825}" srcOrd="10" destOrd="0" presId="urn:microsoft.com/office/officeart/2005/8/layout/bProcess3"/>
    <dgm:cxn modelId="{0D32066C-24FB-4763-B8EF-71277457A17F}" type="presParOf" srcId="{B919A46E-E10E-4676-AB33-462E69534337}" destId="{BCA79404-F3B6-40F4-B009-5B6EC3058A67}" srcOrd="11" destOrd="0" presId="urn:microsoft.com/office/officeart/2005/8/layout/bProcess3"/>
    <dgm:cxn modelId="{CCD15D33-FECF-4FC6-B4F4-34D6A237B3AD}" type="presParOf" srcId="{BCA79404-F3B6-40F4-B009-5B6EC3058A67}" destId="{3416E474-5325-45CD-9753-B69A48759D62}" srcOrd="0" destOrd="0" presId="urn:microsoft.com/office/officeart/2005/8/layout/bProcess3"/>
    <dgm:cxn modelId="{80408A7F-368C-453E-B4C3-F4A7724E1509}" type="presParOf" srcId="{B919A46E-E10E-4676-AB33-462E69534337}" destId="{89172825-F34B-4771-9088-171A6F106361}" srcOrd="12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5699EF6-2E61-4077-AD60-718588C50027}" type="doc">
      <dgm:prSet loTypeId="urn:microsoft.com/office/officeart/2005/8/layout/hChevron3" loCatId="process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pPr latinLnBrk="1"/>
          <a:endParaRPr lang="ko-KR" altLang="en-US"/>
        </a:p>
      </dgm:t>
    </dgm:pt>
    <dgm:pt modelId="{D0C72C50-945A-4277-AEBA-C58D1A64F1C5}">
      <dgm:prSet phldrT="[텍스트]" custT="1"/>
      <dgm:spPr/>
      <dgm:t>
        <a:bodyPr/>
        <a:lstStyle/>
        <a:p>
          <a:pPr algn="ctr" latinLnBrk="1"/>
          <a:r>
            <a:rPr lang="ko-KR" altLang="en-US" sz="14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뉴스 </a:t>
          </a:r>
          <a:endParaRPr lang="en-US" altLang="ko-KR" sz="1400" dirty="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  <a:p>
          <a:pPr algn="ctr" latinLnBrk="1"/>
          <a:r>
            <a:rPr lang="ko-KR" altLang="en-US" sz="14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기사들</a:t>
          </a:r>
        </a:p>
      </dgm:t>
    </dgm:pt>
    <dgm:pt modelId="{626226EB-9B18-4F2B-BBBE-95C695E8B7E2}" type="parTrans" cxnId="{2BBD0483-D1EB-413B-9E34-79D5CB2F8237}">
      <dgm:prSet/>
      <dgm:spPr/>
      <dgm:t>
        <a:bodyPr/>
        <a:lstStyle/>
        <a:p>
          <a:pPr algn="ctr" latinLnBrk="1"/>
          <a:endParaRPr lang="ko-KR" altLang="en-US" sz="16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77FDB357-8332-4045-9EC0-1CEA7C99484E}" type="sibTrans" cxnId="{2BBD0483-D1EB-413B-9E34-79D5CB2F8237}">
      <dgm:prSet/>
      <dgm:spPr>
        <a:solidFill>
          <a:schemeClr val="accent1">
            <a:alpha val="90000"/>
          </a:schemeClr>
        </a:solidFill>
      </dgm:spPr>
      <dgm:t>
        <a:bodyPr/>
        <a:lstStyle/>
        <a:p>
          <a:pPr algn="ctr" latinLnBrk="1"/>
          <a:endParaRPr lang="ko-KR" altLang="en-US" sz="16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D54136DB-F0E1-42E0-B8D1-D472812CAA11}">
      <dgm:prSet phldrT="[텍스트]" custT="1"/>
      <dgm:spPr/>
      <dgm:t>
        <a:bodyPr/>
        <a:lstStyle/>
        <a:p>
          <a:pPr algn="ctr" latinLnBrk="1"/>
          <a:r>
            <a:rPr lang="en-US" altLang="ko-KR" sz="1400" dirty="0">
              <a:solidFill>
                <a:srgbClr val="0066FF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White List</a:t>
          </a:r>
        </a:p>
        <a:p>
          <a:pPr algn="ctr" latinLnBrk="1"/>
          <a:r>
            <a:rPr lang="ko-KR" altLang="en-US" sz="14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방식으로</a:t>
          </a:r>
          <a:endParaRPr lang="en-US" altLang="ko-KR" sz="1400" dirty="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  <a:p>
          <a:pPr algn="ctr" latinLnBrk="1"/>
          <a:r>
            <a:rPr lang="ko-KR" altLang="en-US" sz="14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기사 선정 </a:t>
          </a:r>
        </a:p>
      </dgm:t>
    </dgm:pt>
    <dgm:pt modelId="{DFCE98BB-59E5-434F-ABC5-92627F8FDF05}" type="parTrans" cxnId="{35849732-24FB-48AC-A944-5DC6220A0CE2}">
      <dgm:prSet/>
      <dgm:spPr/>
      <dgm:t>
        <a:bodyPr/>
        <a:lstStyle/>
        <a:p>
          <a:pPr algn="ctr" latinLnBrk="1"/>
          <a:endParaRPr lang="ko-KR" altLang="en-US" sz="16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A56DBCC0-A390-4E5C-8C56-2422A49815D4}" type="sibTrans" cxnId="{35849732-24FB-48AC-A944-5DC6220A0CE2}">
      <dgm:prSet/>
      <dgm:spPr>
        <a:solidFill>
          <a:schemeClr val="accent1">
            <a:alpha val="90000"/>
          </a:schemeClr>
        </a:solidFill>
      </dgm:spPr>
      <dgm:t>
        <a:bodyPr/>
        <a:lstStyle/>
        <a:p>
          <a:pPr algn="ctr" latinLnBrk="1"/>
          <a:endParaRPr lang="ko-KR" altLang="en-US" sz="16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B1F88284-2C12-4933-82FD-8873F053A213}">
      <dgm:prSet phldrT="[텍스트]" custT="1"/>
      <dgm:spPr/>
      <dgm:t>
        <a:bodyPr/>
        <a:lstStyle/>
        <a:p>
          <a:pPr algn="ctr" latinLnBrk="1"/>
          <a:r>
            <a:rPr lang="en-US" altLang="ko-KR" sz="1400" dirty="0">
              <a:solidFill>
                <a:srgbClr val="FF0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Black List </a:t>
          </a:r>
        </a:p>
        <a:p>
          <a:pPr algn="ctr" latinLnBrk="1"/>
          <a:r>
            <a:rPr lang="ko-KR" altLang="en-US" sz="14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방식으로 </a:t>
          </a:r>
          <a:endParaRPr lang="en-US" altLang="ko-KR" sz="1400" dirty="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  <a:p>
          <a:pPr algn="ctr" latinLnBrk="1"/>
          <a:r>
            <a:rPr lang="ko-KR" altLang="en-US" sz="14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기사 제외</a:t>
          </a:r>
        </a:p>
      </dgm:t>
    </dgm:pt>
    <dgm:pt modelId="{CE4D776E-4920-414D-9545-5D84CEC58A1E}" type="parTrans" cxnId="{83C08C69-CFEB-4853-B506-F70951A5FDB2}">
      <dgm:prSet/>
      <dgm:spPr/>
      <dgm:t>
        <a:bodyPr/>
        <a:lstStyle/>
        <a:p>
          <a:pPr algn="ctr" latinLnBrk="1"/>
          <a:endParaRPr lang="ko-KR" altLang="en-US" sz="16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606B3C55-9F31-4446-A2D2-002C11FD1B47}" type="sibTrans" cxnId="{83C08C69-CFEB-4853-B506-F70951A5FDB2}">
      <dgm:prSet/>
      <dgm:spPr/>
      <dgm:t>
        <a:bodyPr/>
        <a:lstStyle/>
        <a:p>
          <a:pPr algn="ctr" latinLnBrk="1"/>
          <a:endParaRPr lang="ko-KR" altLang="en-US" sz="16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5E9C73D3-8AEA-49E3-85B2-8509D523BF54}">
      <dgm:prSet custT="1"/>
      <dgm:spPr/>
      <dgm:t>
        <a:bodyPr anchor="ctr"/>
        <a:lstStyle/>
        <a:p>
          <a:pPr algn="ctr" latinLnBrk="1"/>
          <a:r>
            <a:rPr lang="ko-KR" altLang="en-US" sz="16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기사</a:t>
          </a:r>
          <a:endParaRPr lang="en-US" altLang="ko-KR" sz="1600" dirty="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  <a:p>
          <a:pPr algn="ctr" latinLnBrk="1"/>
          <a:r>
            <a:rPr lang="ko-KR" altLang="en-US" sz="16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추출</a:t>
          </a:r>
        </a:p>
      </dgm:t>
    </dgm:pt>
    <dgm:pt modelId="{87272511-DAB7-427B-8864-A0A4559F6295}" type="parTrans" cxnId="{3411C6FE-7436-4563-8797-53368BF768B7}">
      <dgm:prSet/>
      <dgm:spPr/>
      <dgm:t>
        <a:bodyPr/>
        <a:lstStyle/>
        <a:p>
          <a:pPr algn="ctr" latinLnBrk="1"/>
          <a:endParaRPr lang="ko-KR" altLang="en-US" sz="16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14C7B53B-5C0B-4779-B093-FB74218D8E1A}" type="sibTrans" cxnId="{3411C6FE-7436-4563-8797-53368BF768B7}">
      <dgm:prSet/>
      <dgm:spPr/>
      <dgm:t>
        <a:bodyPr/>
        <a:lstStyle/>
        <a:p>
          <a:pPr algn="ctr" latinLnBrk="1"/>
          <a:endParaRPr lang="ko-KR" altLang="en-US" sz="16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E79A7906-1AC2-493C-AFB1-6E6861FE185B}" type="pres">
      <dgm:prSet presAssocID="{55699EF6-2E61-4077-AD60-718588C50027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E90E65B-9BCE-4439-B08E-DDA16BFB53C7}" type="pres">
      <dgm:prSet presAssocID="{D0C72C50-945A-4277-AEBA-C58D1A64F1C5}" presName="parTxOnly" presStyleLbl="node1" presStyleIdx="0" presStyleCnt="4" custScaleX="119267" custScaleY="234898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EB57308-BCC9-49DC-9FA1-2EE6F52ACA25}" type="pres">
      <dgm:prSet presAssocID="{77FDB357-8332-4045-9EC0-1CEA7C99484E}" presName="parSpace" presStyleCnt="0"/>
      <dgm:spPr/>
    </dgm:pt>
    <dgm:pt modelId="{5AC198A9-3883-45C6-9505-DF8FDA56E423}" type="pres">
      <dgm:prSet presAssocID="{D54136DB-F0E1-42E0-B8D1-D472812CAA11}" presName="parTxOnly" presStyleLbl="node1" presStyleIdx="1" presStyleCnt="4" custScaleX="162334" custScaleY="234898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D95688B-8F40-47EC-9081-60A7BB8F5D2F}" type="pres">
      <dgm:prSet presAssocID="{A56DBCC0-A390-4E5C-8C56-2422A49815D4}" presName="parSpace" presStyleCnt="0"/>
      <dgm:spPr/>
    </dgm:pt>
    <dgm:pt modelId="{50AD22D7-B73B-4A5A-ACCC-031B636E4587}" type="pres">
      <dgm:prSet presAssocID="{B1F88284-2C12-4933-82FD-8873F053A213}" presName="parTxOnly" presStyleLbl="node1" presStyleIdx="2" presStyleCnt="4" custScaleX="168839" custScaleY="234898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BD1D299-E91D-4FCD-9F4A-83AABEF31F5B}" type="pres">
      <dgm:prSet presAssocID="{606B3C55-9F31-4446-A2D2-002C11FD1B47}" presName="parSpace" presStyleCnt="0"/>
      <dgm:spPr/>
    </dgm:pt>
    <dgm:pt modelId="{E2B9DF91-044B-469B-BD0E-BA92A5E9F71A}" type="pres">
      <dgm:prSet presAssocID="{5E9C73D3-8AEA-49E3-85B2-8509D523BF54}" presName="parTxOnly" presStyleLbl="node1" presStyleIdx="3" presStyleCnt="4" custScaleX="141389" custScaleY="234898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35849732-24FB-48AC-A944-5DC6220A0CE2}" srcId="{55699EF6-2E61-4077-AD60-718588C50027}" destId="{D54136DB-F0E1-42E0-B8D1-D472812CAA11}" srcOrd="1" destOrd="0" parTransId="{DFCE98BB-59E5-434F-ABC5-92627F8FDF05}" sibTransId="{A56DBCC0-A390-4E5C-8C56-2422A49815D4}"/>
    <dgm:cxn modelId="{22999D50-11DE-4252-8F62-C6A077CD3360}" type="presOf" srcId="{B1F88284-2C12-4933-82FD-8873F053A213}" destId="{50AD22D7-B73B-4A5A-ACCC-031B636E4587}" srcOrd="0" destOrd="0" presId="urn:microsoft.com/office/officeart/2005/8/layout/hChevron3"/>
    <dgm:cxn modelId="{3411C6FE-7436-4563-8797-53368BF768B7}" srcId="{55699EF6-2E61-4077-AD60-718588C50027}" destId="{5E9C73D3-8AEA-49E3-85B2-8509D523BF54}" srcOrd="3" destOrd="0" parTransId="{87272511-DAB7-427B-8864-A0A4559F6295}" sibTransId="{14C7B53B-5C0B-4779-B093-FB74218D8E1A}"/>
    <dgm:cxn modelId="{E83657DD-56F7-474A-BAEA-898D8ACED4F1}" type="presOf" srcId="{D0C72C50-945A-4277-AEBA-C58D1A64F1C5}" destId="{2E90E65B-9BCE-4439-B08E-DDA16BFB53C7}" srcOrd="0" destOrd="0" presId="urn:microsoft.com/office/officeart/2005/8/layout/hChevron3"/>
    <dgm:cxn modelId="{88A8EA1C-143D-41AA-8AB7-C92279827772}" type="presOf" srcId="{55699EF6-2E61-4077-AD60-718588C50027}" destId="{E79A7906-1AC2-493C-AFB1-6E6861FE185B}" srcOrd="0" destOrd="0" presId="urn:microsoft.com/office/officeart/2005/8/layout/hChevron3"/>
    <dgm:cxn modelId="{83C08C69-CFEB-4853-B506-F70951A5FDB2}" srcId="{55699EF6-2E61-4077-AD60-718588C50027}" destId="{B1F88284-2C12-4933-82FD-8873F053A213}" srcOrd="2" destOrd="0" parTransId="{CE4D776E-4920-414D-9545-5D84CEC58A1E}" sibTransId="{606B3C55-9F31-4446-A2D2-002C11FD1B47}"/>
    <dgm:cxn modelId="{2BBD0483-D1EB-413B-9E34-79D5CB2F8237}" srcId="{55699EF6-2E61-4077-AD60-718588C50027}" destId="{D0C72C50-945A-4277-AEBA-C58D1A64F1C5}" srcOrd="0" destOrd="0" parTransId="{626226EB-9B18-4F2B-BBBE-95C695E8B7E2}" sibTransId="{77FDB357-8332-4045-9EC0-1CEA7C99484E}"/>
    <dgm:cxn modelId="{A8ED6635-3ACC-4EB6-99C3-B1AEBED88FBA}" type="presOf" srcId="{5E9C73D3-8AEA-49E3-85B2-8509D523BF54}" destId="{E2B9DF91-044B-469B-BD0E-BA92A5E9F71A}" srcOrd="0" destOrd="0" presId="urn:microsoft.com/office/officeart/2005/8/layout/hChevron3"/>
    <dgm:cxn modelId="{294A01A9-BA8D-4E93-85F6-BA1CC0267EBC}" type="presOf" srcId="{D54136DB-F0E1-42E0-B8D1-D472812CAA11}" destId="{5AC198A9-3883-45C6-9505-DF8FDA56E423}" srcOrd="0" destOrd="0" presId="urn:microsoft.com/office/officeart/2005/8/layout/hChevron3"/>
    <dgm:cxn modelId="{4C83AF2A-9B38-43EA-8AAC-3B552D0E9409}" type="presParOf" srcId="{E79A7906-1AC2-493C-AFB1-6E6861FE185B}" destId="{2E90E65B-9BCE-4439-B08E-DDA16BFB53C7}" srcOrd="0" destOrd="0" presId="urn:microsoft.com/office/officeart/2005/8/layout/hChevron3"/>
    <dgm:cxn modelId="{BF459DB2-BAE5-482B-B99F-57009465CD19}" type="presParOf" srcId="{E79A7906-1AC2-493C-AFB1-6E6861FE185B}" destId="{4EB57308-BCC9-49DC-9FA1-2EE6F52ACA25}" srcOrd="1" destOrd="0" presId="urn:microsoft.com/office/officeart/2005/8/layout/hChevron3"/>
    <dgm:cxn modelId="{BA3479E0-28F4-4245-8E5C-35573751B498}" type="presParOf" srcId="{E79A7906-1AC2-493C-AFB1-6E6861FE185B}" destId="{5AC198A9-3883-45C6-9505-DF8FDA56E423}" srcOrd="2" destOrd="0" presId="urn:microsoft.com/office/officeart/2005/8/layout/hChevron3"/>
    <dgm:cxn modelId="{013CD729-513F-4D97-AF6B-B77210109758}" type="presParOf" srcId="{E79A7906-1AC2-493C-AFB1-6E6861FE185B}" destId="{5D95688B-8F40-47EC-9081-60A7BB8F5D2F}" srcOrd="3" destOrd="0" presId="urn:microsoft.com/office/officeart/2005/8/layout/hChevron3"/>
    <dgm:cxn modelId="{9B7E0757-179E-4D4B-9A58-9E8E87A4DAA7}" type="presParOf" srcId="{E79A7906-1AC2-493C-AFB1-6E6861FE185B}" destId="{50AD22D7-B73B-4A5A-ACCC-031B636E4587}" srcOrd="4" destOrd="0" presId="urn:microsoft.com/office/officeart/2005/8/layout/hChevron3"/>
    <dgm:cxn modelId="{BD64F381-963B-4610-AF49-8B74777E9FBA}" type="presParOf" srcId="{E79A7906-1AC2-493C-AFB1-6E6861FE185B}" destId="{0BD1D299-E91D-4FCD-9F4A-83AABEF31F5B}" srcOrd="5" destOrd="0" presId="urn:microsoft.com/office/officeart/2005/8/layout/hChevron3"/>
    <dgm:cxn modelId="{28109BB7-6EFF-43D3-B8C1-D6093793E389}" type="presParOf" srcId="{E79A7906-1AC2-493C-AFB1-6E6861FE185B}" destId="{E2B9DF91-044B-469B-BD0E-BA92A5E9F71A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02D058C-0E6C-4248-B324-B4771D015659}" type="doc">
      <dgm:prSet loTypeId="urn:microsoft.com/office/officeart/2005/8/layout/bProcess3" loCatId="process" qsTypeId="urn:microsoft.com/office/officeart/2005/8/quickstyle/simple1" qsCatId="simple" csTypeId="urn:microsoft.com/office/officeart/2005/8/colors/accent1_1" csCatId="accent1" phldr="1"/>
      <dgm:spPr/>
    </dgm:pt>
    <dgm:pt modelId="{7EA388BB-C55B-4705-B1A8-C726CA93CDD6}">
      <dgm:prSet phldrT="[텍스트]" custT="1"/>
      <dgm:spPr>
        <a:ln w="28575">
          <a:solidFill>
            <a:schemeClr val="tx1"/>
          </a:solidFill>
        </a:ln>
      </dgm:spPr>
      <dgm:t>
        <a:bodyPr/>
        <a:lstStyle/>
        <a:p>
          <a:pPr algn="l" latinLnBrk="1">
            <a:lnSpc>
              <a:spcPct val="90000"/>
            </a:lnSpc>
          </a:pPr>
          <a:endParaRPr lang="en-US" altLang="ko-KR" sz="1600" spc="300" dirty="0">
            <a:solidFill>
              <a:schemeClr val="tx1"/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  <a:p>
          <a:pPr algn="l" latinLnBrk="1">
            <a:lnSpc>
              <a:spcPct val="100000"/>
            </a:lnSpc>
          </a:pPr>
          <a:r>
            <a:rPr lang="en-US" altLang="ko-KR" sz="14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1. Web</a:t>
          </a:r>
        </a:p>
        <a:p>
          <a:pPr algn="l" latinLnBrk="1">
            <a:lnSpc>
              <a:spcPct val="100000"/>
            </a:lnSpc>
          </a:pPr>
          <a:r>
            <a:rPr lang="en-US" altLang="ko-KR" sz="14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   Scraping</a:t>
          </a:r>
        </a:p>
        <a:p>
          <a:pPr algn="l" latinLnBrk="1">
            <a:lnSpc>
              <a:spcPct val="90000"/>
            </a:lnSpc>
          </a:pPr>
          <a:endParaRPr lang="en-US" altLang="ko-KR" sz="1600" spc="300" dirty="0">
            <a:solidFill>
              <a:schemeClr val="tx1"/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C15E12E0-BF34-4505-B863-23AD6CB399CC}" type="parTrans" cxnId="{137CBF47-1968-4644-AC14-CD7E7EB69318}">
      <dgm:prSet/>
      <dgm:spPr/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DBD899D0-3323-4E0E-ADAA-6C4D9DA1CC07}" type="sibTrans" cxnId="{137CBF47-1968-4644-AC14-CD7E7EB69318}">
      <dgm:prSet custT="1"/>
      <dgm:spPr>
        <a:noFill/>
        <a:ln w="19050">
          <a:solidFill>
            <a:schemeClr val="tx1"/>
          </a:solidFill>
        </a:ln>
      </dgm:spPr>
      <dgm:t>
        <a:bodyPr/>
        <a:lstStyle/>
        <a:p>
          <a:pPr latinLnBrk="1"/>
          <a:endParaRPr lang="ko-KR" altLang="en-US" sz="2400" spc="300" dirty="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23995C39-C9D1-46BA-98DC-6A4E232480BC}">
      <dgm:prSet phldrT="[텍스트]" custT="1"/>
      <dgm:spPr>
        <a:solidFill>
          <a:schemeClr val="bg1">
            <a:lumMod val="85000"/>
          </a:schemeClr>
        </a:solidFill>
        <a:ln w="28575">
          <a:solidFill>
            <a:schemeClr val="tx1"/>
          </a:solidFill>
        </a:ln>
      </dgm:spPr>
      <dgm:t>
        <a:bodyPr/>
        <a:lstStyle/>
        <a:p>
          <a:pPr algn="l" latinLnBrk="1"/>
          <a:r>
            <a:rPr lang="en-US" altLang="ko-KR" sz="16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3. </a:t>
          </a:r>
          <a:r>
            <a:rPr lang="ko-KR" altLang="en-US" sz="16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형태소 분석</a:t>
          </a:r>
        </a:p>
      </dgm:t>
    </dgm:pt>
    <dgm:pt modelId="{68C7B4BE-C6C5-4C37-8BD4-A9EE44A70E8F}" type="parTrans" cxnId="{491E9036-49B4-46C2-BAC9-385F3363C586}">
      <dgm:prSet/>
      <dgm:spPr/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A8CC029D-8F96-48E8-B614-6A72A2753BF2}" type="sibTrans" cxnId="{491E9036-49B4-46C2-BAC9-385F3363C586}">
      <dgm:prSet custT="1"/>
      <dgm:spPr>
        <a:noFill/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pPr latinLnBrk="1"/>
          <a:endParaRPr lang="ko-KR" altLang="en-US" sz="2400" spc="300">
            <a:solidFill>
              <a:schemeClr val="bg1">
                <a:lumMod val="85000"/>
              </a:schemeClr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A48E7ACD-695C-45BF-9D40-20BF355E6A05}">
      <dgm:prSet phldrT="[텍스트]" custT="1"/>
      <dgm:spPr>
        <a:noFill/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pPr algn="l" latinLnBrk="1"/>
          <a:r>
            <a:rPr lang="en-US" altLang="ko-KR" sz="16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4. </a:t>
          </a:r>
          <a:r>
            <a:rPr lang="ko-KR" altLang="en-US" sz="16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통계적 분석</a:t>
          </a:r>
        </a:p>
      </dgm:t>
    </dgm:pt>
    <dgm:pt modelId="{40A39129-7B2B-46DF-AF6E-476143608060}" type="parTrans" cxnId="{A7D32570-0B64-44FD-9AB3-E7F53152DF6B}">
      <dgm:prSet/>
      <dgm:spPr/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3A4E202C-9F9F-4547-9C4A-9E8CCA383AE2}" type="sibTrans" cxnId="{A7D32570-0B64-44FD-9AB3-E7F53152DF6B}">
      <dgm:prSet custT="1"/>
      <dgm:spPr>
        <a:noFill/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BE259B64-F260-4AD1-9F16-FED6F3B5B9EC}">
      <dgm:prSet phldrT="[텍스트]" custT="1"/>
      <dgm:spPr>
        <a:noFill/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pPr algn="l" latinLnBrk="1"/>
          <a:r>
            <a:rPr lang="en-US" altLang="ko-KR" sz="16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5.  </a:t>
          </a:r>
          <a:r>
            <a:rPr lang="ko-KR" altLang="en-US" sz="16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시각화</a:t>
          </a:r>
          <a:endParaRPr lang="ko-KR" altLang="en-US" sz="1600" spc="300" dirty="0">
            <a:solidFill>
              <a:schemeClr val="bg1">
                <a:lumMod val="65000"/>
              </a:schemeClr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EDCABCCD-6EDF-4699-BC76-A93AE595E8D9}" type="parTrans" cxnId="{27527C60-F467-4807-8A71-A91CF8EBC7CC}">
      <dgm:prSet/>
      <dgm:spPr/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797214D6-5D35-42A2-8D66-A8928A66EE5A}" type="sibTrans" cxnId="{27527C60-F467-4807-8A71-A91CF8EBC7CC}">
      <dgm:prSet custT="1"/>
      <dgm:spPr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pPr latinLnBrk="1"/>
          <a:endParaRPr lang="ko-KR" altLang="en-US" sz="2400" spc="300">
            <a:solidFill>
              <a:schemeClr val="bg1">
                <a:lumMod val="95000"/>
              </a:schemeClr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64B7044C-C751-4BC2-8EB8-6F0A5828CAF0}">
      <dgm:prSet phldrT="[텍스트]" custT="1"/>
      <dgm:spPr>
        <a:noFill/>
        <a:ln w="28575">
          <a:solidFill>
            <a:schemeClr val="tx1"/>
          </a:solidFill>
        </a:ln>
      </dgm:spPr>
      <dgm:t>
        <a:bodyPr/>
        <a:lstStyle/>
        <a:p>
          <a:pPr algn="l" latinLnBrk="1"/>
          <a:r>
            <a:rPr lang="en-US" altLang="ko-KR" sz="16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2. </a:t>
          </a:r>
          <a:r>
            <a:rPr lang="ko-KR" altLang="en-US" sz="16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전처리</a:t>
          </a:r>
          <a:endParaRPr lang="en-US" altLang="ko-KR" sz="1600" spc="300" dirty="0">
            <a:solidFill>
              <a:schemeClr val="tx1"/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76B4128C-A22C-4142-8998-C82DBF13845E}" type="parTrans" cxnId="{307B61C9-E8BB-463E-86AC-109AB3D357CF}">
      <dgm:prSet/>
      <dgm:spPr/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F27D70FE-37C1-48B7-841A-B2BE7507C83C}" type="sibTrans" cxnId="{307B61C9-E8BB-463E-86AC-109AB3D357CF}">
      <dgm:prSet custT="1"/>
      <dgm:spPr>
        <a:ln w="19050">
          <a:solidFill>
            <a:schemeClr val="tx1"/>
          </a:solidFill>
        </a:ln>
      </dgm:spPr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50A14E10-394B-4A16-8840-3FF19BFE51A7}">
      <dgm:prSet phldrT="[텍스트]" custT="1"/>
      <dgm:spPr>
        <a:noFill/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pPr algn="l" latinLnBrk="1"/>
          <a:r>
            <a:rPr lang="en-US" altLang="ko-KR" sz="16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7. </a:t>
          </a:r>
          <a:r>
            <a:rPr lang="ko-KR" altLang="en-US" sz="16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완성모델</a:t>
          </a:r>
          <a:endParaRPr lang="en-US" altLang="ko-KR" sz="1600" spc="300" dirty="0">
            <a:solidFill>
              <a:schemeClr val="bg1">
                <a:lumMod val="65000"/>
              </a:schemeClr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  <a:p>
          <a:pPr algn="l" latinLnBrk="1"/>
          <a:r>
            <a:rPr lang="ko-KR" altLang="en-US" sz="16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    시연</a:t>
          </a:r>
        </a:p>
      </dgm:t>
    </dgm:pt>
    <dgm:pt modelId="{1F0F493A-FE36-43EB-B66C-24ED6CCDD23C}" type="parTrans" cxnId="{45961136-3C78-4BBD-8747-BAF60261463E}">
      <dgm:prSet/>
      <dgm:spPr/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0663A440-1782-4D5F-9976-E4DD9004F725}" type="sibTrans" cxnId="{45961136-3C78-4BBD-8747-BAF60261463E}">
      <dgm:prSet/>
      <dgm:spPr/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EA26920D-CD50-4406-8FF9-CF5C4ED99F8A}">
      <dgm:prSet phldrT="[텍스트]" custT="1"/>
      <dgm:spPr>
        <a:noFill/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pPr algn="l" latinLnBrk="1"/>
          <a:r>
            <a:rPr lang="en-US" altLang="ko-KR" sz="16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6. </a:t>
          </a:r>
          <a:r>
            <a:rPr lang="ko-KR" altLang="en-US" sz="16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시스템 구성</a:t>
          </a:r>
        </a:p>
      </dgm:t>
    </dgm:pt>
    <dgm:pt modelId="{22A421FF-FB89-431A-B042-DB3E00A3F856}" type="parTrans" cxnId="{8FFD241B-D834-48BF-9302-77AFAC3A4561}">
      <dgm:prSet/>
      <dgm:spPr/>
      <dgm:t>
        <a:bodyPr/>
        <a:lstStyle/>
        <a:p>
          <a:pPr latinLnBrk="1"/>
          <a:endParaRPr lang="ko-KR" altLang="en-US"/>
        </a:p>
      </dgm:t>
    </dgm:pt>
    <dgm:pt modelId="{5278465A-9698-4780-9209-1494E05AB355}" type="sibTrans" cxnId="{8FFD241B-D834-48BF-9302-77AFAC3A4561}">
      <dgm:prSet/>
      <dgm:spPr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B919A46E-E10E-4676-AB33-462E69534337}" type="pres">
      <dgm:prSet presAssocID="{002D058C-0E6C-4248-B324-B4771D015659}" presName="Name0" presStyleCnt="0">
        <dgm:presLayoutVars>
          <dgm:dir/>
          <dgm:resizeHandles val="exact"/>
        </dgm:presLayoutVars>
      </dgm:prSet>
      <dgm:spPr/>
    </dgm:pt>
    <dgm:pt modelId="{F6364AA3-CD4E-4EDA-A0A4-3C02BF50A683}" type="pres">
      <dgm:prSet presAssocID="{7EA388BB-C55B-4705-B1A8-C726CA93CDD6}" presName="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7655C28-947C-4C85-8039-B1464FFEBFE3}" type="pres">
      <dgm:prSet presAssocID="{DBD899D0-3323-4E0E-ADAA-6C4D9DA1CC07}" presName="sibTrans" presStyleLbl="sibTrans1D1" presStyleIdx="0" presStyleCnt="6"/>
      <dgm:spPr/>
      <dgm:t>
        <a:bodyPr/>
        <a:lstStyle/>
        <a:p>
          <a:pPr latinLnBrk="1"/>
          <a:endParaRPr lang="ko-KR" altLang="en-US"/>
        </a:p>
      </dgm:t>
    </dgm:pt>
    <dgm:pt modelId="{442ACDE3-ABB2-4FEC-8F30-0A0727C0ABF1}" type="pres">
      <dgm:prSet presAssocID="{DBD899D0-3323-4E0E-ADAA-6C4D9DA1CC07}" presName="connectorText" presStyleLbl="sibTrans1D1" presStyleIdx="0" presStyleCnt="6"/>
      <dgm:spPr/>
      <dgm:t>
        <a:bodyPr/>
        <a:lstStyle/>
        <a:p>
          <a:pPr latinLnBrk="1"/>
          <a:endParaRPr lang="ko-KR" altLang="en-US"/>
        </a:p>
      </dgm:t>
    </dgm:pt>
    <dgm:pt modelId="{28CA22D3-05B2-48A5-A749-B15B59C1B352}" type="pres">
      <dgm:prSet presAssocID="{64B7044C-C751-4BC2-8EB8-6F0A5828CAF0}" presName="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8C1F0CF-EE9B-4D83-BA20-E4218C41A67C}" type="pres">
      <dgm:prSet presAssocID="{F27D70FE-37C1-48B7-841A-B2BE7507C83C}" presName="sibTrans" presStyleLbl="sibTrans1D1" presStyleIdx="1" presStyleCnt="6"/>
      <dgm:spPr/>
      <dgm:t>
        <a:bodyPr/>
        <a:lstStyle/>
        <a:p>
          <a:pPr latinLnBrk="1"/>
          <a:endParaRPr lang="ko-KR" altLang="en-US"/>
        </a:p>
      </dgm:t>
    </dgm:pt>
    <dgm:pt modelId="{1160046E-E375-4E9F-BE32-DDCEF0647D22}" type="pres">
      <dgm:prSet presAssocID="{F27D70FE-37C1-48B7-841A-B2BE7507C83C}" presName="connectorText" presStyleLbl="sibTrans1D1" presStyleIdx="1" presStyleCnt="6"/>
      <dgm:spPr/>
      <dgm:t>
        <a:bodyPr/>
        <a:lstStyle/>
        <a:p>
          <a:pPr latinLnBrk="1"/>
          <a:endParaRPr lang="ko-KR" altLang="en-US"/>
        </a:p>
      </dgm:t>
    </dgm:pt>
    <dgm:pt modelId="{296F2DDA-20CB-4DE6-96A1-E6F7F52C975C}" type="pres">
      <dgm:prSet presAssocID="{23995C39-C9D1-46BA-98DC-6A4E232480BC}" presName="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43A9753-3136-41FC-8A6E-0031597BB5A9}" type="pres">
      <dgm:prSet presAssocID="{A8CC029D-8F96-48E8-B614-6A72A2753BF2}" presName="sibTrans" presStyleLbl="sibTrans1D1" presStyleIdx="2" presStyleCnt="6"/>
      <dgm:spPr/>
      <dgm:t>
        <a:bodyPr/>
        <a:lstStyle/>
        <a:p>
          <a:pPr latinLnBrk="1"/>
          <a:endParaRPr lang="ko-KR" altLang="en-US"/>
        </a:p>
      </dgm:t>
    </dgm:pt>
    <dgm:pt modelId="{B949A6C5-64B5-4134-9A71-E5601DEA6668}" type="pres">
      <dgm:prSet presAssocID="{A8CC029D-8F96-48E8-B614-6A72A2753BF2}" presName="connectorText" presStyleLbl="sibTrans1D1" presStyleIdx="2" presStyleCnt="6"/>
      <dgm:spPr/>
      <dgm:t>
        <a:bodyPr/>
        <a:lstStyle/>
        <a:p>
          <a:pPr latinLnBrk="1"/>
          <a:endParaRPr lang="ko-KR" altLang="en-US"/>
        </a:p>
      </dgm:t>
    </dgm:pt>
    <dgm:pt modelId="{4258BAB0-FBF4-49CF-B4E3-3ECF4110C1B8}" type="pres">
      <dgm:prSet presAssocID="{A48E7ACD-695C-45BF-9D40-20BF355E6A05}" presName="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896178F-20DA-4169-9A6A-55AFB95610B4}" type="pres">
      <dgm:prSet presAssocID="{3A4E202C-9F9F-4547-9C4A-9E8CCA383AE2}" presName="sibTrans" presStyleLbl="sibTrans1D1" presStyleIdx="3" presStyleCnt="6"/>
      <dgm:spPr/>
      <dgm:t>
        <a:bodyPr/>
        <a:lstStyle/>
        <a:p>
          <a:pPr latinLnBrk="1"/>
          <a:endParaRPr lang="ko-KR" altLang="en-US"/>
        </a:p>
      </dgm:t>
    </dgm:pt>
    <dgm:pt modelId="{470F6FFF-533E-4DCC-A3B9-5EEC0C53A70C}" type="pres">
      <dgm:prSet presAssocID="{3A4E202C-9F9F-4547-9C4A-9E8CCA383AE2}" presName="connectorText" presStyleLbl="sibTrans1D1" presStyleIdx="3" presStyleCnt="6"/>
      <dgm:spPr/>
      <dgm:t>
        <a:bodyPr/>
        <a:lstStyle/>
        <a:p>
          <a:pPr latinLnBrk="1"/>
          <a:endParaRPr lang="ko-KR" altLang="en-US"/>
        </a:p>
      </dgm:t>
    </dgm:pt>
    <dgm:pt modelId="{AD45548B-580F-49E1-877E-CFBC27607480}" type="pres">
      <dgm:prSet presAssocID="{BE259B64-F260-4AD1-9F16-FED6F3B5B9EC}" presName="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AD3A5CA-AAB3-48E1-B52F-C792214828EA}" type="pres">
      <dgm:prSet presAssocID="{797214D6-5D35-42A2-8D66-A8928A66EE5A}" presName="sibTrans" presStyleLbl="sibTrans1D1" presStyleIdx="4" presStyleCnt="6"/>
      <dgm:spPr/>
      <dgm:t>
        <a:bodyPr/>
        <a:lstStyle/>
        <a:p>
          <a:pPr latinLnBrk="1"/>
          <a:endParaRPr lang="ko-KR" altLang="en-US"/>
        </a:p>
      </dgm:t>
    </dgm:pt>
    <dgm:pt modelId="{4217FC4B-4D63-4729-8D47-3FA776DAD10D}" type="pres">
      <dgm:prSet presAssocID="{797214D6-5D35-42A2-8D66-A8928A66EE5A}" presName="connectorText" presStyleLbl="sibTrans1D1" presStyleIdx="4" presStyleCnt="6"/>
      <dgm:spPr/>
      <dgm:t>
        <a:bodyPr/>
        <a:lstStyle/>
        <a:p>
          <a:pPr latinLnBrk="1"/>
          <a:endParaRPr lang="ko-KR" altLang="en-US"/>
        </a:p>
      </dgm:t>
    </dgm:pt>
    <dgm:pt modelId="{A048E0F2-7420-4BB2-81DF-D6B07FCE9825}" type="pres">
      <dgm:prSet presAssocID="{EA26920D-CD50-4406-8FF9-CF5C4ED99F8A}" presName="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CA79404-F3B6-40F4-B009-5B6EC3058A67}" type="pres">
      <dgm:prSet presAssocID="{5278465A-9698-4780-9209-1494E05AB355}" presName="sibTrans" presStyleLbl="sibTrans1D1" presStyleIdx="5" presStyleCnt="6"/>
      <dgm:spPr/>
      <dgm:t>
        <a:bodyPr/>
        <a:lstStyle/>
        <a:p>
          <a:pPr latinLnBrk="1"/>
          <a:endParaRPr lang="ko-KR" altLang="en-US"/>
        </a:p>
      </dgm:t>
    </dgm:pt>
    <dgm:pt modelId="{3416E474-5325-45CD-9753-B69A48759D62}" type="pres">
      <dgm:prSet presAssocID="{5278465A-9698-4780-9209-1494E05AB355}" presName="connectorText" presStyleLbl="sibTrans1D1" presStyleIdx="5" presStyleCnt="6"/>
      <dgm:spPr/>
      <dgm:t>
        <a:bodyPr/>
        <a:lstStyle/>
        <a:p>
          <a:pPr latinLnBrk="1"/>
          <a:endParaRPr lang="ko-KR" altLang="en-US"/>
        </a:p>
      </dgm:t>
    </dgm:pt>
    <dgm:pt modelId="{89172825-F34B-4771-9088-171A6F106361}" type="pres">
      <dgm:prSet presAssocID="{50A14E10-394B-4A16-8840-3FF19BFE51A7}" presName="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99202F9D-5337-4861-BEA7-CAC9DBC20CE5}" type="presOf" srcId="{F27D70FE-37C1-48B7-841A-B2BE7507C83C}" destId="{68C1F0CF-EE9B-4D83-BA20-E4218C41A67C}" srcOrd="0" destOrd="0" presId="urn:microsoft.com/office/officeart/2005/8/layout/bProcess3"/>
    <dgm:cxn modelId="{04B19621-2E76-4C19-B6F9-9EA78AE4BC90}" type="presOf" srcId="{A8CC029D-8F96-48E8-B614-6A72A2753BF2}" destId="{D43A9753-3136-41FC-8A6E-0031597BB5A9}" srcOrd="0" destOrd="0" presId="urn:microsoft.com/office/officeart/2005/8/layout/bProcess3"/>
    <dgm:cxn modelId="{ACF66165-8CB9-43EB-A4E0-7E4D69DA43C0}" type="presOf" srcId="{5278465A-9698-4780-9209-1494E05AB355}" destId="{BCA79404-F3B6-40F4-B009-5B6EC3058A67}" srcOrd="0" destOrd="0" presId="urn:microsoft.com/office/officeart/2005/8/layout/bProcess3"/>
    <dgm:cxn modelId="{3785F8F2-C67B-4593-AFFA-2C6ECE44617F}" type="presOf" srcId="{5278465A-9698-4780-9209-1494E05AB355}" destId="{3416E474-5325-45CD-9753-B69A48759D62}" srcOrd="1" destOrd="0" presId="urn:microsoft.com/office/officeart/2005/8/layout/bProcess3"/>
    <dgm:cxn modelId="{7EDB9464-8421-4E7E-ADC8-4CDE74ED7C5F}" type="presOf" srcId="{F27D70FE-37C1-48B7-841A-B2BE7507C83C}" destId="{1160046E-E375-4E9F-BE32-DDCEF0647D22}" srcOrd="1" destOrd="0" presId="urn:microsoft.com/office/officeart/2005/8/layout/bProcess3"/>
    <dgm:cxn modelId="{2C38813A-02B1-4751-A3D8-752A7425AFAE}" type="presOf" srcId="{23995C39-C9D1-46BA-98DC-6A4E232480BC}" destId="{296F2DDA-20CB-4DE6-96A1-E6F7F52C975C}" srcOrd="0" destOrd="0" presId="urn:microsoft.com/office/officeart/2005/8/layout/bProcess3"/>
    <dgm:cxn modelId="{2928A31D-FF6A-4715-8501-765D47EA84AF}" type="presOf" srcId="{7EA388BB-C55B-4705-B1A8-C726CA93CDD6}" destId="{F6364AA3-CD4E-4EDA-A0A4-3C02BF50A683}" srcOrd="0" destOrd="0" presId="urn:microsoft.com/office/officeart/2005/8/layout/bProcess3"/>
    <dgm:cxn modelId="{A7D32570-0B64-44FD-9AB3-E7F53152DF6B}" srcId="{002D058C-0E6C-4248-B324-B4771D015659}" destId="{A48E7ACD-695C-45BF-9D40-20BF355E6A05}" srcOrd="3" destOrd="0" parTransId="{40A39129-7B2B-46DF-AF6E-476143608060}" sibTransId="{3A4E202C-9F9F-4547-9C4A-9E8CCA383AE2}"/>
    <dgm:cxn modelId="{5B91B177-62C7-4AC8-9A5C-923102DEF014}" type="presOf" srcId="{64B7044C-C751-4BC2-8EB8-6F0A5828CAF0}" destId="{28CA22D3-05B2-48A5-A749-B15B59C1B352}" srcOrd="0" destOrd="0" presId="urn:microsoft.com/office/officeart/2005/8/layout/bProcess3"/>
    <dgm:cxn modelId="{C207FE34-21F8-4215-8D5A-04EFA283937D}" type="presOf" srcId="{50A14E10-394B-4A16-8840-3FF19BFE51A7}" destId="{89172825-F34B-4771-9088-171A6F106361}" srcOrd="0" destOrd="0" presId="urn:microsoft.com/office/officeart/2005/8/layout/bProcess3"/>
    <dgm:cxn modelId="{137CBF47-1968-4644-AC14-CD7E7EB69318}" srcId="{002D058C-0E6C-4248-B324-B4771D015659}" destId="{7EA388BB-C55B-4705-B1A8-C726CA93CDD6}" srcOrd="0" destOrd="0" parTransId="{C15E12E0-BF34-4505-B863-23AD6CB399CC}" sibTransId="{DBD899D0-3323-4E0E-ADAA-6C4D9DA1CC07}"/>
    <dgm:cxn modelId="{C3E181B2-56C2-44F0-9F62-9C2F9AF21B99}" type="presOf" srcId="{3A4E202C-9F9F-4547-9C4A-9E8CCA383AE2}" destId="{470F6FFF-533E-4DCC-A3B9-5EEC0C53A70C}" srcOrd="1" destOrd="0" presId="urn:microsoft.com/office/officeart/2005/8/layout/bProcess3"/>
    <dgm:cxn modelId="{B34AF7FA-C634-45DD-9962-B8D278BB275D}" type="presOf" srcId="{3A4E202C-9F9F-4547-9C4A-9E8CCA383AE2}" destId="{0896178F-20DA-4169-9A6A-55AFB95610B4}" srcOrd="0" destOrd="0" presId="urn:microsoft.com/office/officeart/2005/8/layout/bProcess3"/>
    <dgm:cxn modelId="{F4E735A3-EEC7-4155-88A9-C3ECA5DD7F15}" type="presOf" srcId="{DBD899D0-3323-4E0E-ADAA-6C4D9DA1CC07}" destId="{F7655C28-947C-4C85-8039-B1464FFEBFE3}" srcOrd="0" destOrd="0" presId="urn:microsoft.com/office/officeart/2005/8/layout/bProcess3"/>
    <dgm:cxn modelId="{6A56C8E1-F00B-4974-AC0E-25731007D846}" type="presOf" srcId="{A8CC029D-8F96-48E8-B614-6A72A2753BF2}" destId="{B949A6C5-64B5-4134-9A71-E5601DEA6668}" srcOrd="1" destOrd="0" presId="urn:microsoft.com/office/officeart/2005/8/layout/bProcess3"/>
    <dgm:cxn modelId="{1D1440EA-6D93-442B-A66E-DC5AEB8FACD2}" type="presOf" srcId="{BE259B64-F260-4AD1-9F16-FED6F3B5B9EC}" destId="{AD45548B-580F-49E1-877E-CFBC27607480}" srcOrd="0" destOrd="0" presId="urn:microsoft.com/office/officeart/2005/8/layout/bProcess3"/>
    <dgm:cxn modelId="{746C93EC-BE61-4FE1-9568-FEBA547954AD}" type="presOf" srcId="{797214D6-5D35-42A2-8D66-A8928A66EE5A}" destId="{4AD3A5CA-AAB3-48E1-B52F-C792214828EA}" srcOrd="0" destOrd="0" presId="urn:microsoft.com/office/officeart/2005/8/layout/bProcess3"/>
    <dgm:cxn modelId="{8FFD241B-D834-48BF-9302-77AFAC3A4561}" srcId="{002D058C-0E6C-4248-B324-B4771D015659}" destId="{EA26920D-CD50-4406-8FF9-CF5C4ED99F8A}" srcOrd="5" destOrd="0" parTransId="{22A421FF-FB89-431A-B042-DB3E00A3F856}" sibTransId="{5278465A-9698-4780-9209-1494E05AB355}"/>
    <dgm:cxn modelId="{A908265C-6777-44A0-9619-304D7C34853C}" type="presOf" srcId="{797214D6-5D35-42A2-8D66-A8928A66EE5A}" destId="{4217FC4B-4D63-4729-8D47-3FA776DAD10D}" srcOrd="1" destOrd="0" presId="urn:microsoft.com/office/officeart/2005/8/layout/bProcess3"/>
    <dgm:cxn modelId="{45961136-3C78-4BBD-8747-BAF60261463E}" srcId="{002D058C-0E6C-4248-B324-B4771D015659}" destId="{50A14E10-394B-4A16-8840-3FF19BFE51A7}" srcOrd="6" destOrd="0" parTransId="{1F0F493A-FE36-43EB-B66C-24ED6CCDD23C}" sibTransId="{0663A440-1782-4D5F-9976-E4DD9004F725}"/>
    <dgm:cxn modelId="{D79E0901-4E30-446A-9AC4-BBBAC7DB36A6}" type="presOf" srcId="{A48E7ACD-695C-45BF-9D40-20BF355E6A05}" destId="{4258BAB0-FBF4-49CF-B4E3-3ECF4110C1B8}" srcOrd="0" destOrd="0" presId="urn:microsoft.com/office/officeart/2005/8/layout/bProcess3"/>
    <dgm:cxn modelId="{27527C60-F467-4807-8A71-A91CF8EBC7CC}" srcId="{002D058C-0E6C-4248-B324-B4771D015659}" destId="{BE259B64-F260-4AD1-9F16-FED6F3B5B9EC}" srcOrd="4" destOrd="0" parTransId="{EDCABCCD-6EDF-4699-BC76-A93AE595E8D9}" sibTransId="{797214D6-5D35-42A2-8D66-A8928A66EE5A}"/>
    <dgm:cxn modelId="{3D81FD16-2CD1-4A52-AEBF-E68C86FC1BBB}" type="presOf" srcId="{002D058C-0E6C-4248-B324-B4771D015659}" destId="{B919A46E-E10E-4676-AB33-462E69534337}" srcOrd="0" destOrd="0" presId="urn:microsoft.com/office/officeart/2005/8/layout/bProcess3"/>
    <dgm:cxn modelId="{491E9036-49B4-46C2-BAC9-385F3363C586}" srcId="{002D058C-0E6C-4248-B324-B4771D015659}" destId="{23995C39-C9D1-46BA-98DC-6A4E232480BC}" srcOrd="2" destOrd="0" parTransId="{68C7B4BE-C6C5-4C37-8BD4-A9EE44A70E8F}" sibTransId="{A8CC029D-8F96-48E8-B614-6A72A2753BF2}"/>
    <dgm:cxn modelId="{A34B7727-3C80-4D93-A823-8F36416E0120}" type="presOf" srcId="{DBD899D0-3323-4E0E-ADAA-6C4D9DA1CC07}" destId="{442ACDE3-ABB2-4FEC-8F30-0A0727C0ABF1}" srcOrd="1" destOrd="0" presId="urn:microsoft.com/office/officeart/2005/8/layout/bProcess3"/>
    <dgm:cxn modelId="{49E4B285-D27C-48AA-9494-3F69209A456D}" type="presOf" srcId="{EA26920D-CD50-4406-8FF9-CF5C4ED99F8A}" destId="{A048E0F2-7420-4BB2-81DF-D6B07FCE9825}" srcOrd="0" destOrd="0" presId="urn:microsoft.com/office/officeart/2005/8/layout/bProcess3"/>
    <dgm:cxn modelId="{307B61C9-E8BB-463E-86AC-109AB3D357CF}" srcId="{002D058C-0E6C-4248-B324-B4771D015659}" destId="{64B7044C-C751-4BC2-8EB8-6F0A5828CAF0}" srcOrd="1" destOrd="0" parTransId="{76B4128C-A22C-4142-8998-C82DBF13845E}" sibTransId="{F27D70FE-37C1-48B7-841A-B2BE7507C83C}"/>
    <dgm:cxn modelId="{709C9715-9C55-4E60-B0BB-FB47AA6027DD}" type="presParOf" srcId="{B919A46E-E10E-4676-AB33-462E69534337}" destId="{F6364AA3-CD4E-4EDA-A0A4-3C02BF50A683}" srcOrd="0" destOrd="0" presId="urn:microsoft.com/office/officeart/2005/8/layout/bProcess3"/>
    <dgm:cxn modelId="{13B54C5E-8630-4DA4-BB28-C12AC244D2DC}" type="presParOf" srcId="{B919A46E-E10E-4676-AB33-462E69534337}" destId="{F7655C28-947C-4C85-8039-B1464FFEBFE3}" srcOrd="1" destOrd="0" presId="urn:microsoft.com/office/officeart/2005/8/layout/bProcess3"/>
    <dgm:cxn modelId="{4C3A0144-884F-4A08-98AB-FC82F11A0094}" type="presParOf" srcId="{F7655C28-947C-4C85-8039-B1464FFEBFE3}" destId="{442ACDE3-ABB2-4FEC-8F30-0A0727C0ABF1}" srcOrd="0" destOrd="0" presId="urn:microsoft.com/office/officeart/2005/8/layout/bProcess3"/>
    <dgm:cxn modelId="{0AD04145-2027-48D9-BAB3-793C953835CC}" type="presParOf" srcId="{B919A46E-E10E-4676-AB33-462E69534337}" destId="{28CA22D3-05B2-48A5-A749-B15B59C1B352}" srcOrd="2" destOrd="0" presId="urn:microsoft.com/office/officeart/2005/8/layout/bProcess3"/>
    <dgm:cxn modelId="{029B94A4-4F96-4D06-B928-55BDEBE179FC}" type="presParOf" srcId="{B919A46E-E10E-4676-AB33-462E69534337}" destId="{68C1F0CF-EE9B-4D83-BA20-E4218C41A67C}" srcOrd="3" destOrd="0" presId="urn:microsoft.com/office/officeart/2005/8/layout/bProcess3"/>
    <dgm:cxn modelId="{FE39781B-0052-420C-ACEF-FFBF43BE2BC0}" type="presParOf" srcId="{68C1F0CF-EE9B-4D83-BA20-E4218C41A67C}" destId="{1160046E-E375-4E9F-BE32-DDCEF0647D22}" srcOrd="0" destOrd="0" presId="urn:microsoft.com/office/officeart/2005/8/layout/bProcess3"/>
    <dgm:cxn modelId="{AD158453-C1E4-4826-93A1-DDC0DEE89AD3}" type="presParOf" srcId="{B919A46E-E10E-4676-AB33-462E69534337}" destId="{296F2DDA-20CB-4DE6-96A1-E6F7F52C975C}" srcOrd="4" destOrd="0" presId="urn:microsoft.com/office/officeart/2005/8/layout/bProcess3"/>
    <dgm:cxn modelId="{58691B0E-DDEF-4D95-A083-B22296BF61EA}" type="presParOf" srcId="{B919A46E-E10E-4676-AB33-462E69534337}" destId="{D43A9753-3136-41FC-8A6E-0031597BB5A9}" srcOrd="5" destOrd="0" presId="urn:microsoft.com/office/officeart/2005/8/layout/bProcess3"/>
    <dgm:cxn modelId="{6B7892E7-A852-4524-94A1-3E4D734DE37E}" type="presParOf" srcId="{D43A9753-3136-41FC-8A6E-0031597BB5A9}" destId="{B949A6C5-64B5-4134-9A71-E5601DEA6668}" srcOrd="0" destOrd="0" presId="urn:microsoft.com/office/officeart/2005/8/layout/bProcess3"/>
    <dgm:cxn modelId="{B34F72B6-1875-4CF5-85C5-778E52DF28A7}" type="presParOf" srcId="{B919A46E-E10E-4676-AB33-462E69534337}" destId="{4258BAB0-FBF4-49CF-B4E3-3ECF4110C1B8}" srcOrd="6" destOrd="0" presId="urn:microsoft.com/office/officeart/2005/8/layout/bProcess3"/>
    <dgm:cxn modelId="{591DD43E-81EF-4230-A6F0-BD964D4C872D}" type="presParOf" srcId="{B919A46E-E10E-4676-AB33-462E69534337}" destId="{0896178F-20DA-4169-9A6A-55AFB95610B4}" srcOrd="7" destOrd="0" presId="urn:microsoft.com/office/officeart/2005/8/layout/bProcess3"/>
    <dgm:cxn modelId="{87217D96-4B21-4E90-BD5A-6DF618AECC3F}" type="presParOf" srcId="{0896178F-20DA-4169-9A6A-55AFB95610B4}" destId="{470F6FFF-533E-4DCC-A3B9-5EEC0C53A70C}" srcOrd="0" destOrd="0" presId="urn:microsoft.com/office/officeart/2005/8/layout/bProcess3"/>
    <dgm:cxn modelId="{C2C4F626-7A28-4C89-8455-EDA84F72671E}" type="presParOf" srcId="{B919A46E-E10E-4676-AB33-462E69534337}" destId="{AD45548B-580F-49E1-877E-CFBC27607480}" srcOrd="8" destOrd="0" presId="urn:microsoft.com/office/officeart/2005/8/layout/bProcess3"/>
    <dgm:cxn modelId="{3FBCA68B-483C-48EC-83DE-0386CFF87F8B}" type="presParOf" srcId="{B919A46E-E10E-4676-AB33-462E69534337}" destId="{4AD3A5CA-AAB3-48E1-B52F-C792214828EA}" srcOrd="9" destOrd="0" presId="urn:microsoft.com/office/officeart/2005/8/layout/bProcess3"/>
    <dgm:cxn modelId="{9DD66C2F-FCB3-44F5-9F1A-C6C4FB2BB9A5}" type="presParOf" srcId="{4AD3A5CA-AAB3-48E1-B52F-C792214828EA}" destId="{4217FC4B-4D63-4729-8D47-3FA776DAD10D}" srcOrd="0" destOrd="0" presId="urn:microsoft.com/office/officeart/2005/8/layout/bProcess3"/>
    <dgm:cxn modelId="{2B98B617-96F6-404D-AEC8-CC6CE100886A}" type="presParOf" srcId="{B919A46E-E10E-4676-AB33-462E69534337}" destId="{A048E0F2-7420-4BB2-81DF-D6B07FCE9825}" srcOrd="10" destOrd="0" presId="urn:microsoft.com/office/officeart/2005/8/layout/bProcess3"/>
    <dgm:cxn modelId="{4242DECC-A7BB-4364-98D6-44563FCA25C5}" type="presParOf" srcId="{B919A46E-E10E-4676-AB33-462E69534337}" destId="{BCA79404-F3B6-40F4-B009-5B6EC3058A67}" srcOrd="11" destOrd="0" presId="urn:microsoft.com/office/officeart/2005/8/layout/bProcess3"/>
    <dgm:cxn modelId="{D88595A5-D342-478A-9792-19ACB168824B}" type="presParOf" srcId="{BCA79404-F3B6-40F4-B009-5B6EC3058A67}" destId="{3416E474-5325-45CD-9753-B69A48759D62}" srcOrd="0" destOrd="0" presId="urn:microsoft.com/office/officeart/2005/8/layout/bProcess3"/>
    <dgm:cxn modelId="{8023C543-ECC2-43B9-9590-5B2AABDD739E}" type="presParOf" srcId="{B919A46E-E10E-4676-AB33-462E69534337}" destId="{89172825-F34B-4771-9088-171A6F106361}" srcOrd="12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002D058C-0E6C-4248-B324-B4771D015659}" type="doc">
      <dgm:prSet loTypeId="urn:microsoft.com/office/officeart/2005/8/layout/bProcess3" loCatId="process" qsTypeId="urn:microsoft.com/office/officeart/2005/8/quickstyle/simple1" qsCatId="simple" csTypeId="urn:microsoft.com/office/officeart/2005/8/colors/accent1_1" csCatId="accent1" phldr="1"/>
      <dgm:spPr/>
    </dgm:pt>
    <dgm:pt modelId="{7EA388BB-C55B-4705-B1A8-C726CA93CDD6}">
      <dgm:prSet phldrT="[텍스트]" custT="1"/>
      <dgm:spPr>
        <a:ln w="28575">
          <a:solidFill>
            <a:schemeClr val="tx1"/>
          </a:solidFill>
        </a:ln>
      </dgm:spPr>
      <dgm:t>
        <a:bodyPr/>
        <a:lstStyle/>
        <a:p>
          <a:pPr algn="l" latinLnBrk="1">
            <a:lnSpc>
              <a:spcPct val="90000"/>
            </a:lnSpc>
          </a:pPr>
          <a:endParaRPr lang="en-US" altLang="ko-KR" sz="1600" spc="300" dirty="0">
            <a:solidFill>
              <a:schemeClr val="tx1"/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  <a:p>
          <a:pPr algn="l" latinLnBrk="1">
            <a:lnSpc>
              <a:spcPct val="100000"/>
            </a:lnSpc>
          </a:pPr>
          <a:r>
            <a:rPr lang="en-US" altLang="ko-KR" sz="14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1. Web</a:t>
          </a:r>
        </a:p>
        <a:p>
          <a:pPr algn="l" latinLnBrk="1">
            <a:lnSpc>
              <a:spcPct val="100000"/>
            </a:lnSpc>
          </a:pPr>
          <a:r>
            <a:rPr lang="en-US" altLang="ko-KR" sz="14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   Scraping</a:t>
          </a:r>
        </a:p>
        <a:p>
          <a:pPr algn="l" latinLnBrk="1">
            <a:lnSpc>
              <a:spcPct val="90000"/>
            </a:lnSpc>
          </a:pPr>
          <a:endParaRPr lang="en-US" altLang="ko-KR" sz="1600" spc="300" dirty="0">
            <a:solidFill>
              <a:schemeClr val="tx1"/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C15E12E0-BF34-4505-B863-23AD6CB399CC}" type="parTrans" cxnId="{137CBF47-1968-4644-AC14-CD7E7EB69318}">
      <dgm:prSet/>
      <dgm:spPr/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DBD899D0-3323-4E0E-ADAA-6C4D9DA1CC07}" type="sibTrans" cxnId="{137CBF47-1968-4644-AC14-CD7E7EB69318}">
      <dgm:prSet custT="1"/>
      <dgm:spPr>
        <a:noFill/>
        <a:ln w="19050">
          <a:solidFill>
            <a:schemeClr val="tx1"/>
          </a:solidFill>
        </a:ln>
      </dgm:spPr>
      <dgm:t>
        <a:bodyPr/>
        <a:lstStyle/>
        <a:p>
          <a:pPr latinLnBrk="1"/>
          <a:endParaRPr lang="ko-KR" altLang="en-US" sz="2400" spc="300" dirty="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23995C39-C9D1-46BA-98DC-6A4E232480BC}">
      <dgm:prSet phldrT="[텍스트]" custT="1"/>
      <dgm:spPr>
        <a:solidFill>
          <a:schemeClr val="bg1"/>
        </a:solidFill>
        <a:ln w="28575">
          <a:solidFill>
            <a:schemeClr val="tx1"/>
          </a:solidFill>
        </a:ln>
      </dgm:spPr>
      <dgm:t>
        <a:bodyPr/>
        <a:lstStyle/>
        <a:p>
          <a:pPr algn="l" latinLnBrk="1"/>
          <a:r>
            <a:rPr lang="en-US" altLang="ko-KR" sz="16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3. </a:t>
          </a:r>
          <a:r>
            <a:rPr lang="ko-KR" altLang="en-US" sz="16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형태소 분석</a:t>
          </a:r>
        </a:p>
      </dgm:t>
    </dgm:pt>
    <dgm:pt modelId="{68C7B4BE-C6C5-4C37-8BD4-A9EE44A70E8F}" type="parTrans" cxnId="{491E9036-49B4-46C2-BAC9-385F3363C586}">
      <dgm:prSet/>
      <dgm:spPr/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A8CC029D-8F96-48E8-B614-6A72A2753BF2}" type="sibTrans" cxnId="{491E9036-49B4-46C2-BAC9-385F3363C586}">
      <dgm:prSet custT="1"/>
      <dgm:spPr>
        <a:noFill/>
        <a:ln w="19050">
          <a:solidFill>
            <a:schemeClr val="tx1"/>
          </a:solidFill>
        </a:ln>
      </dgm:spPr>
      <dgm:t>
        <a:bodyPr/>
        <a:lstStyle/>
        <a:p>
          <a:pPr latinLnBrk="1"/>
          <a:endParaRPr lang="ko-KR" altLang="en-US" sz="2400" spc="300">
            <a:solidFill>
              <a:schemeClr val="bg1">
                <a:lumMod val="85000"/>
              </a:schemeClr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A48E7ACD-695C-45BF-9D40-20BF355E6A05}">
      <dgm:prSet phldrT="[텍스트]" custT="1"/>
      <dgm:spPr>
        <a:solidFill>
          <a:schemeClr val="bg1">
            <a:lumMod val="85000"/>
          </a:schemeClr>
        </a:solidFill>
        <a:ln w="28575">
          <a:solidFill>
            <a:schemeClr val="tx1"/>
          </a:solidFill>
        </a:ln>
      </dgm:spPr>
      <dgm:t>
        <a:bodyPr/>
        <a:lstStyle/>
        <a:p>
          <a:pPr algn="l" latinLnBrk="1"/>
          <a:r>
            <a:rPr lang="en-US" altLang="ko-KR" sz="16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4. </a:t>
          </a:r>
          <a:r>
            <a:rPr lang="ko-KR" altLang="en-US" sz="16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통계적 분석</a:t>
          </a:r>
        </a:p>
      </dgm:t>
    </dgm:pt>
    <dgm:pt modelId="{40A39129-7B2B-46DF-AF6E-476143608060}" type="parTrans" cxnId="{A7D32570-0B64-44FD-9AB3-E7F53152DF6B}">
      <dgm:prSet/>
      <dgm:spPr/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3A4E202C-9F9F-4547-9C4A-9E8CCA383AE2}" type="sibTrans" cxnId="{A7D32570-0B64-44FD-9AB3-E7F53152DF6B}">
      <dgm:prSet custT="1"/>
      <dgm:spPr>
        <a:noFill/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BE259B64-F260-4AD1-9F16-FED6F3B5B9EC}">
      <dgm:prSet phldrT="[텍스트]" custT="1"/>
      <dgm:spPr>
        <a:noFill/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pPr algn="l" latinLnBrk="1"/>
          <a:r>
            <a:rPr lang="en-US" altLang="ko-KR" sz="16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5.  </a:t>
          </a:r>
          <a:r>
            <a:rPr lang="ko-KR" altLang="en-US" sz="16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시각화</a:t>
          </a:r>
          <a:endParaRPr lang="ko-KR" altLang="en-US" sz="1600" spc="300" dirty="0">
            <a:solidFill>
              <a:schemeClr val="bg1">
                <a:lumMod val="65000"/>
              </a:schemeClr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EDCABCCD-6EDF-4699-BC76-A93AE595E8D9}" type="parTrans" cxnId="{27527C60-F467-4807-8A71-A91CF8EBC7CC}">
      <dgm:prSet/>
      <dgm:spPr/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797214D6-5D35-42A2-8D66-A8928A66EE5A}" type="sibTrans" cxnId="{27527C60-F467-4807-8A71-A91CF8EBC7CC}">
      <dgm:prSet custT="1"/>
      <dgm:spPr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pPr latinLnBrk="1"/>
          <a:endParaRPr lang="ko-KR" altLang="en-US" sz="2400" spc="300">
            <a:solidFill>
              <a:schemeClr val="bg1">
                <a:lumMod val="95000"/>
              </a:schemeClr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64B7044C-C751-4BC2-8EB8-6F0A5828CAF0}">
      <dgm:prSet phldrT="[텍스트]" custT="1"/>
      <dgm:spPr>
        <a:noFill/>
        <a:ln w="28575">
          <a:solidFill>
            <a:schemeClr val="tx1"/>
          </a:solidFill>
        </a:ln>
      </dgm:spPr>
      <dgm:t>
        <a:bodyPr/>
        <a:lstStyle/>
        <a:p>
          <a:pPr algn="l" latinLnBrk="1"/>
          <a:r>
            <a:rPr lang="en-US" altLang="ko-KR" sz="16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2. </a:t>
          </a:r>
          <a:r>
            <a:rPr lang="ko-KR" altLang="en-US" sz="16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전처리</a:t>
          </a:r>
          <a:endParaRPr lang="en-US" altLang="ko-KR" sz="1600" spc="300" dirty="0">
            <a:solidFill>
              <a:schemeClr val="tx1"/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76B4128C-A22C-4142-8998-C82DBF13845E}" type="parTrans" cxnId="{307B61C9-E8BB-463E-86AC-109AB3D357CF}">
      <dgm:prSet/>
      <dgm:spPr/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F27D70FE-37C1-48B7-841A-B2BE7507C83C}" type="sibTrans" cxnId="{307B61C9-E8BB-463E-86AC-109AB3D357CF}">
      <dgm:prSet custT="1"/>
      <dgm:spPr>
        <a:ln w="19050">
          <a:solidFill>
            <a:schemeClr val="tx1"/>
          </a:solidFill>
        </a:ln>
      </dgm:spPr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50A14E10-394B-4A16-8840-3FF19BFE51A7}">
      <dgm:prSet phldrT="[텍스트]" custT="1"/>
      <dgm:spPr>
        <a:noFill/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pPr algn="l" latinLnBrk="1"/>
          <a:r>
            <a:rPr lang="en-US" altLang="ko-KR" sz="16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7. </a:t>
          </a:r>
          <a:r>
            <a:rPr lang="ko-KR" altLang="en-US" sz="16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완성모델</a:t>
          </a:r>
          <a:endParaRPr lang="en-US" altLang="ko-KR" sz="1600" spc="300" dirty="0">
            <a:solidFill>
              <a:schemeClr val="bg1">
                <a:lumMod val="65000"/>
              </a:schemeClr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  <a:p>
          <a:pPr algn="l" latinLnBrk="1"/>
          <a:r>
            <a:rPr lang="ko-KR" altLang="en-US" sz="16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    시연</a:t>
          </a:r>
        </a:p>
      </dgm:t>
    </dgm:pt>
    <dgm:pt modelId="{1F0F493A-FE36-43EB-B66C-24ED6CCDD23C}" type="parTrans" cxnId="{45961136-3C78-4BBD-8747-BAF60261463E}">
      <dgm:prSet/>
      <dgm:spPr/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0663A440-1782-4D5F-9976-E4DD9004F725}" type="sibTrans" cxnId="{45961136-3C78-4BBD-8747-BAF60261463E}">
      <dgm:prSet/>
      <dgm:spPr/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EA26920D-CD50-4406-8FF9-CF5C4ED99F8A}">
      <dgm:prSet phldrT="[텍스트]" custT="1"/>
      <dgm:spPr>
        <a:noFill/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pPr algn="l" latinLnBrk="1"/>
          <a:r>
            <a:rPr lang="en-US" altLang="ko-KR" sz="16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6. </a:t>
          </a:r>
          <a:r>
            <a:rPr lang="ko-KR" altLang="en-US" sz="16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시스템 구성</a:t>
          </a:r>
        </a:p>
      </dgm:t>
    </dgm:pt>
    <dgm:pt modelId="{22A421FF-FB89-431A-B042-DB3E00A3F856}" type="parTrans" cxnId="{8FFD241B-D834-48BF-9302-77AFAC3A4561}">
      <dgm:prSet/>
      <dgm:spPr/>
      <dgm:t>
        <a:bodyPr/>
        <a:lstStyle/>
        <a:p>
          <a:pPr latinLnBrk="1"/>
          <a:endParaRPr lang="ko-KR" altLang="en-US"/>
        </a:p>
      </dgm:t>
    </dgm:pt>
    <dgm:pt modelId="{5278465A-9698-4780-9209-1494E05AB355}" type="sibTrans" cxnId="{8FFD241B-D834-48BF-9302-77AFAC3A4561}">
      <dgm:prSet/>
      <dgm:spPr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B919A46E-E10E-4676-AB33-462E69534337}" type="pres">
      <dgm:prSet presAssocID="{002D058C-0E6C-4248-B324-B4771D015659}" presName="Name0" presStyleCnt="0">
        <dgm:presLayoutVars>
          <dgm:dir/>
          <dgm:resizeHandles val="exact"/>
        </dgm:presLayoutVars>
      </dgm:prSet>
      <dgm:spPr/>
    </dgm:pt>
    <dgm:pt modelId="{F6364AA3-CD4E-4EDA-A0A4-3C02BF50A683}" type="pres">
      <dgm:prSet presAssocID="{7EA388BB-C55B-4705-B1A8-C726CA93CDD6}" presName="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7655C28-947C-4C85-8039-B1464FFEBFE3}" type="pres">
      <dgm:prSet presAssocID="{DBD899D0-3323-4E0E-ADAA-6C4D9DA1CC07}" presName="sibTrans" presStyleLbl="sibTrans1D1" presStyleIdx="0" presStyleCnt="6"/>
      <dgm:spPr/>
      <dgm:t>
        <a:bodyPr/>
        <a:lstStyle/>
        <a:p>
          <a:pPr latinLnBrk="1"/>
          <a:endParaRPr lang="ko-KR" altLang="en-US"/>
        </a:p>
      </dgm:t>
    </dgm:pt>
    <dgm:pt modelId="{442ACDE3-ABB2-4FEC-8F30-0A0727C0ABF1}" type="pres">
      <dgm:prSet presAssocID="{DBD899D0-3323-4E0E-ADAA-6C4D9DA1CC07}" presName="connectorText" presStyleLbl="sibTrans1D1" presStyleIdx="0" presStyleCnt="6"/>
      <dgm:spPr/>
      <dgm:t>
        <a:bodyPr/>
        <a:lstStyle/>
        <a:p>
          <a:pPr latinLnBrk="1"/>
          <a:endParaRPr lang="ko-KR" altLang="en-US"/>
        </a:p>
      </dgm:t>
    </dgm:pt>
    <dgm:pt modelId="{28CA22D3-05B2-48A5-A749-B15B59C1B352}" type="pres">
      <dgm:prSet presAssocID="{64B7044C-C751-4BC2-8EB8-6F0A5828CAF0}" presName="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8C1F0CF-EE9B-4D83-BA20-E4218C41A67C}" type="pres">
      <dgm:prSet presAssocID="{F27D70FE-37C1-48B7-841A-B2BE7507C83C}" presName="sibTrans" presStyleLbl="sibTrans1D1" presStyleIdx="1" presStyleCnt="6"/>
      <dgm:spPr/>
      <dgm:t>
        <a:bodyPr/>
        <a:lstStyle/>
        <a:p>
          <a:pPr latinLnBrk="1"/>
          <a:endParaRPr lang="ko-KR" altLang="en-US"/>
        </a:p>
      </dgm:t>
    </dgm:pt>
    <dgm:pt modelId="{1160046E-E375-4E9F-BE32-DDCEF0647D22}" type="pres">
      <dgm:prSet presAssocID="{F27D70FE-37C1-48B7-841A-B2BE7507C83C}" presName="connectorText" presStyleLbl="sibTrans1D1" presStyleIdx="1" presStyleCnt="6"/>
      <dgm:spPr/>
      <dgm:t>
        <a:bodyPr/>
        <a:lstStyle/>
        <a:p>
          <a:pPr latinLnBrk="1"/>
          <a:endParaRPr lang="ko-KR" altLang="en-US"/>
        </a:p>
      </dgm:t>
    </dgm:pt>
    <dgm:pt modelId="{296F2DDA-20CB-4DE6-96A1-E6F7F52C975C}" type="pres">
      <dgm:prSet presAssocID="{23995C39-C9D1-46BA-98DC-6A4E232480BC}" presName="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43A9753-3136-41FC-8A6E-0031597BB5A9}" type="pres">
      <dgm:prSet presAssocID="{A8CC029D-8F96-48E8-B614-6A72A2753BF2}" presName="sibTrans" presStyleLbl="sibTrans1D1" presStyleIdx="2" presStyleCnt="6"/>
      <dgm:spPr/>
      <dgm:t>
        <a:bodyPr/>
        <a:lstStyle/>
        <a:p>
          <a:pPr latinLnBrk="1"/>
          <a:endParaRPr lang="ko-KR" altLang="en-US"/>
        </a:p>
      </dgm:t>
    </dgm:pt>
    <dgm:pt modelId="{B949A6C5-64B5-4134-9A71-E5601DEA6668}" type="pres">
      <dgm:prSet presAssocID="{A8CC029D-8F96-48E8-B614-6A72A2753BF2}" presName="connectorText" presStyleLbl="sibTrans1D1" presStyleIdx="2" presStyleCnt="6"/>
      <dgm:spPr/>
      <dgm:t>
        <a:bodyPr/>
        <a:lstStyle/>
        <a:p>
          <a:pPr latinLnBrk="1"/>
          <a:endParaRPr lang="ko-KR" altLang="en-US"/>
        </a:p>
      </dgm:t>
    </dgm:pt>
    <dgm:pt modelId="{4258BAB0-FBF4-49CF-B4E3-3ECF4110C1B8}" type="pres">
      <dgm:prSet presAssocID="{A48E7ACD-695C-45BF-9D40-20BF355E6A05}" presName="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896178F-20DA-4169-9A6A-55AFB95610B4}" type="pres">
      <dgm:prSet presAssocID="{3A4E202C-9F9F-4547-9C4A-9E8CCA383AE2}" presName="sibTrans" presStyleLbl="sibTrans1D1" presStyleIdx="3" presStyleCnt="6"/>
      <dgm:spPr/>
      <dgm:t>
        <a:bodyPr/>
        <a:lstStyle/>
        <a:p>
          <a:pPr latinLnBrk="1"/>
          <a:endParaRPr lang="ko-KR" altLang="en-US"/>
        </a:p>
      </dgm:t>
    </dgm:pt>
    <dgm:pt modelId="{470F6FFF-533E-4DCC-A3B9-5EEC0C53A70C}" type="pres">
      <dgm:prSet presAssocID="{3A4E202C-9F9F-4547-9C4A-9E8CCA383AE2}" presName="connectorText" presStyleLbl="sibTrans1D1" presStyleIdx="3" presStyleCnt="6"/>
      <dgm:spPr/>
      <dgm:t>
        <a:bodyPr/>
        <a:lstStyle/>
        <a:p>
          <a:pPr latinLnBrk="1"/>
          <a:endParaRPr lang="ko-KR" altLang="en-US"/>
        </a:p>
      </dgm:t>
    </dgm:pt>
    <dgm:pt modelId="{AD45548B-580F-49E1-877E-CFBC27607480}" type="pres">
      <dgm:prSet presAssocID="{BE259B64-F260-4AD1-9F16-FED6F3B5B9EC}" presName="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AD3A5CA-AAB3-48E1-B52F-C792214828EA}" type="pres">
      <dgm:prSet presAssocID="{797214D6-5D35-42A2-8D66-A8928A66EE5A}" presName="sibTrans" presStyleLbl="sibTrans1D1" presStyleIdx="4" presStyleCnt="6"/>
      <dgm:spPr/>
      <dgm:t>
        <a:bodyPr/>
        <a:lstStyle/>
        <a:p>
          <a:pPr latinLnBrk="1"/>
          <a:endParaRPr lang="ko-KR" altLang="en-US"/>
        </a:p>
      </dgm:t>
    </dgm:pt>
    <dgm:pt modelId="{4217FC4B-4D63-4729-8D47-3FA776DAD10D}" type="pres">
      <dgm:prSet presAssocID="{797214D6-5D35-42A2-8D66-A8928A66EE5A}" presName="connectorText" presStyleLbl="sibTrans1D1" presStyleIdx="4" presStyleCnt="6"/>
      <dgm:spPr/>
      <dgm:t>
        <a:bodyPr/>
        <a:lstStyle/>
        <a:p>
          <a:pPr latinLnBrk="1"/>
          <a:endParaRPr lang="ko-KR" altLang="en-US"/>
        </a:p>
      </dgm:t>
    </dgm:pt>
    <dgm:pt modelId="{A048E0F2-7420-4BB2-81DF-D6B07FCE9825}" type="pres">
      <dgm:prSet presAssocID="{EA26920D-CD50-4406-8FF9-CF5C4ED99F8A}" presName="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CA79404-F3B6-40F4-B009-5B6EC3058A67}" type="pres">
      <dgm:prSet presAssocID="{5278465A-9698-4780-9209-1494E05AB355}" presName="sibTrans" presStyleLbl="sibTrans1D1" presStyleIdx="5" presStyleCnt="6"/>
      <dgm:spPr/>
      <dgm:t>
        <a:bodyPr/>
        <a:lstStyle/>
        <a:p>
          <a:pPr latinLnBrk="1"/>
          <a:endParaRPr lang="ko-KR" altLang="en-US"/>
        </a:p>
      </dgm:t>
    </dgm:pt>
    <dgm:pt modelId="{3416E474-5325-45CD-9753-B69A48759D62}" type="pres">
      <dgm:prSet presAssocID="{5278465A-9698-4780-9209-1494E05AB355}" presName="connectorText" presStyleLbl="sibTrans1D1" presStyleIdx="5" presStyleCnt="6"/>
      <dgm:spPr/>
      <dgm:t>
        <a:bodyPr/>
        <a:lstStyle/>
        <a:p>
          <a:pPr latinLnBrk="1"/>
          <a:endParaRPr lang="ko-KR" altLang="en-US"/>
        </a:p>
      </dgm:t>
    </dgm:pt>
    <dgm:pt modelId="{89172825-F34B-4771-9088-171A6F106361}" type="pres">
      <dgm:prSet presAssocID="{50A14E10-394B-4A16-8840-3FF19BFE51A7}" presName="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99202F9D-5337-4861-BEA7-CAC9DBC20CE5}" type="presOf" srcId="{F27D70FE-37C1-48B7-841A-B2BE7507C83C}" destId="{68C1F0CF-EE9B-4D83-BA20-E4218C41A67C}" srcOrd="0" destOrd="0" presId="urn:microsoft.com/office/officeart/2005/8/layout/bProcess3"/>
    <dgm:cxn modelId="{04B19621-2E76-4C19-B6F9-9EA78AE4BC90}" type="presOf" srcId="{A8CC029D-8F96-48E8-B614-6A72A2753BF2}" destId="{D43A9753-3136-41FC-8A6E-0031597BB5A9}" srcOrd="0" destOrd="0" presId="urn:microsoft.com/office/officeart/2005/8/layout/bProcess3"/>
    <dgm:cxn modelId="{ACF66165-8CB9-43EB-A4E0-7E4D69DA43C0}" type="presOf" srcId="{5278465A-9698-4780-9209-1494E05AB355}" destId="{BCA79404-F3B6-40F4-B009-5B6EC3058A67}" srcOrd="0" destOrd="0" presId="urn:microsoft.com/office/officeart/2005/8/layout/bProcess3"/>
    <dgm:cxn modelId="{3785F8F2-C67B-4593-AFFA-2C6ECE44617F}" type="presOf" srcId="{5278465A-9698-4780-9209-1494E05AB355}" destId="{3416E474-5325-45CD-9753-B69A48759D62}" srcOrd="1" destOrd="0" presId="urn:microsoft.com/office/officeart/2005/8/layout/bProcess3"/>
    <dgm:cxn modelId="{7EDB9464-8421-4E7E-ADC8-4CDE74ED7C5F}" type="presOf" srcId="{F27D70FE-37C1-48B7-841A-B2BE7507C83C}" destId="{1160046E-E375-4E9F-BE32-DDCEF0647D22}" srcOrd="1" destOrd="0" presId="urn:microsoft.com/office/officeart/2005/8/layout/bProcess3"/>
    <dgm:cxn modelId="{2C38813A-02B1-4751-A3D8-752A7425AFAE}" type="presOf" srcId="{23995C39-C9D1-46BA-98DC-6A4E232480BC}" destId="{296F2DDA-20CB-4DE6-96A1-E6F7F52C975C}" srcOrd="0" destOrd="0" presId="urn:microsoft.com/office/officeart/2005/8/layout/bProcess3"/>
    <dgm:cxn modelId="{2928A31D-FF6A-4715-8501-765D47EA84AF}" type="presOf" srcId="{7EA388BB-C55B-4705-B1A8-C726CA93CDD6}" destId="{F6364AA3-CD4E-4EDA-A0A4-3C02BF50A683}" srcOrd="0" destOrd="0" presId="urn:microsoft.com/office/officeart/2005/8/layout/bProcess3"/>
    <dgm:cxn modelId="{A7D32570-0B64-44FD-9AB3-E7F53152DF6B}" srcId="{002D058C-0E6C-4248-B324-B4771D015659}" destId="{A48E7ACD-695C-45BF-9D40-20BF355E6A05}" srcOrd="3" destOrd="0" parTransId="{40A39129-7B2B-46DF-AF6E-476143608060}" sibTransId="{3A4E202C-9F9F-4547-9C4A-9E8CCA383AE2}"/>
    <dgm:cxn modelId="{5B91B177-62C7-4AC8-9A5C-923102DEF014}" type="presOf" srcId="{64B7044C-C751-4BC2-8EB8-6F0A5828CAF0}" destId="{28CA22D3-05B2-48A5-A749-B15B59C1B352}" srcOrd="0" destOrd="0" presId="urn:microsoft.com/office/officeart/2005/8/layout/bProcess3"/>
    <dgm:cxn modelId="{C207FE34-21F8-4215-8D5A-04EFA283937D}" type="presOf" srcId="{50A14E10-394B-4A16-8840-3FF19BFE51A7}" destId="{89172825-F34B-4771-9088-171A6F106361}" srcOrd="0" destOrd="0" presId="urn:microsoft.com/office/officeart/2005/8/layout/bProcess3"/>
    <dgm:cxn modelId="{137CBF47-1968-4644-AC14-CD7E7EB69318}" srcId="{002D058C-0E6C-4248-B324-B4771D015659}" destId="{7EA388BB-C55B-4705-B1A8-C726CA93CDD6}" srcOrd="0" destOrd="0" parTransId="{C15E12E0-BF34-4505-B863-23AD6CB399CC}" sibTransId="{DBD899D0-3323-4E0E-ADAA-6C4D9DA1CC07}"/>
    <dgm:cxn modelId="{C3E181B2-56C2-44F0-9F62-9C2F9AF21B99}" type="presOf" srcId="{3A4E202C-9F9F-4547-9C4A-9E8CCA383AE2}" destId="{470F6FFF-533E-4DCC-A3B9-5EEC0C53A70C}" srcOrd="1" destOrd="0" presId="urn:microsoft.com/office/officeart/2005/8/layout/bProcess3"/>
    <dgm:cxn modelId="{B34AF7FA-C634-45DD-9962-B8D278BB275D}" type="presOf" srcId="{3A4E202C-9F9F-4547-9C4A-9E8CCA383AE2}" destId="{0896178F-20DA-4169-9A6A-55AFB95610B4}" srcOrd="0" destOrd="0" presId="urn:microsoft.com/office/officeart/2005/8/layout/bProcess3"/>
    <dgm:cxn modelId="{F4E735A3-EEC7-4155-88A9-C3ECA5DD7F15}" type="presOf" srcId="{DBD899D0-3323-4E0E-ADAA-6C4D9DA1CC07}" destId="{F7655C28-947C-4C85-8039-B1464FFEBFE3}" srcOrd="0" destOrd="0" presId="urn:microsoft.com/office/officeart/2005/8/layout/bProcess3"/>
    <dgm:cxn modelId="{6A56C8E1-F00B-4974-AC0E-25731007D846}" type="presOf" srcId="{A8CC029D-8F96-48E8-B614-6A72A2753BF2}" destId="{B949A6C5-64B5-4134-9A71-E5601DEA6668}" srcOrd="1" destOrd="0" presId="urn:microsoft.com/office/officeart/2005/8/layout/bProcess3"/>
    <dgm:cxn modelId="{1D1440EA-6D93-442B-A66E-DC5AEB8FACD2}" type="presOf" srcId="{BE259B64-F260-4AD1-9F16-FED6F3B5B9EC}" destId="{AD45548B-580F-49E1-877E-CFBC27607480}" srcOrd="0" destOrd="0" presId="urn:microsoft.com/office/officeart/2005/8/layout/bProcess3"/>
    <dgm:cxn modelId="{746C93EC-BE61-4FE1-9568-FEBA547954AD}" type="presOf" srcId="{797214D6-5D35-42A2-8D66-A8928A66EE5A}" destId="{4AD3A5CA-AAB3-48E1-B52F-C792214828EA}" srcOrd="0" destOrd="0" presId="urn:microsoft.com/office/officeart/2005/8/layout/bProcess3"/>
    <dgm:cxn modelId="{8FFD241B-D834-48BF-9302-77AFAC3A4561}" srcId="{002D058C-0E6C-4248-B324-B4771D015659}" destId="{EA26920D-CD50-4406-8FF9-CF5C4ED99F8A}" srcOrd="5" destOrd="0" parTransId="{22A421FF-FB89-431A-B042-DB3E00A3F856}" sibTransId="{5278465A-9698-4780-9209-1494E05AB355}"/>
    <dgm:cxn modelId="{A908265C-6777-44A0-9619-304D7C34853C}" type="presOf" srcId="{797214D6-5D35-42A2-8D66-A8928A66EE5A}" destId="{4217FC4B-4D63-4729-8D47-3FA776DAD10D}" srcOrd="1" destOrd="0" presId="urn:microsoft.com/office/officeart/2005/8/layout/bProcess3"/>
    <dgm:cxn modelId="{45961136-3C78-4BBD-8747-BAF60261463E}" srcId="{002D058C-0E6C-4248-B324-B4771D015659}" destId="{50A14E10-394B-4A16-8840-3FF19BFE51A7}" srcOrd="6" destOrd="0" parTransId="{1F0F493A-FE36-43EB-B66C-24ED6CCDD23C}" sibTransId="{0663A440-1782-4D5F-9976-E4DD9004F725}"/>
    <dgm:cxn modelId="{D79E0901-4E30-446A-9AC4-BBBAC7DB36A6}" type="presOf" srcId="{A48E7ACD-695C-45BF-9D40-20BF355E6A05}" destId="{4258BAB0-FBF4-49CF-B4E3-3ECF4110C1B8}" srcOrd="0" destOrd="0" presId="urn:microsoft.com/office/officeart/2005/8/layout/bProcess3"/>
    <dgm:cxn modelId="{27527C60-F467-4807-8A71-A91CF8EBC7CC}" srcId="{002D058C-0E6C-4248-B324-B4771D015659}" destId="{BE259B64-F260-4AD1-9F16-FED6F3B5B9EC}" srcOrd="4" destOrd="0" parTransId="{EDCABCCD-6EDF-4699-BC76-A93AE595E8D9}" sibTransId="{797214D6-5D35-42A2-8D66-A8928A66EE5A}"/>
    <dgm:cxn modelId="{3D81FD16-2CD1-4A52-AEBF-E68C86FC1BBB}" type="presOf" srcId="{002D058C-0E6C-4248-B324-B4771D015659}" destId="{B919A46E-E10E-4676-AB33-462E69534337}" srcOrd="0" destOrd="0" presId="urn:microsoft.com/office/officeart/2005/8/layout/bProcess3"/>
    <dgm:cxn modelId="{491E9036-49B4-46C2-BAC9-385F3363C586}" srcId="{002D058C-0E6C-4248-B324-B4771D015659}" destId="{23995C39-C9D1-46BA-98DC-6A4E232480BC}" srcOrd="2" destOrd="0" parTransId="{68C7B4BE-C6C5-4C37-8BD4-A9EE44A70E8F}" sibTransId="{A8CC029D-8F96-48E8-B614-6A72A2753BF2}"/>
    <dgm:cxn modelId="{A34B7727-3C80-4D93-A823-8F36416E0120}" type="presOf" srcId="{DBD899D0-3323-4E0E-ADAA-6C4D9DA1CC07}" destId="{442ACDE3-ABB2-4FEC-8F30-0A0727C0ABF1}" srcOrd="1" destOrd="0" presId="urn:microsoft.com/office/officeart/2005/8/layout/bProcess3"/>
    <dgm:cxn modelId="{49E4B285-D27C-48AA-9494-3F69209A456D}" type="presOf" srcId="{EA26920D-CD50-4406-8FF9-CF5C4ED99F8A}" destId="{A048E0F2-7420-4BB2-81DF-D6B07FCE9825}" srcOrd="0" destOrd="0" presId="urn:microsoft.com/office/officeart/2005/8/layout/bProcess3"/>
    <dgm:cxn modelId="{307B61C9-E8BB-463E-86AC-109AB3D357CF}" srcId="{002D058C-0E6C-4248-B324-B4771D015659}" destId="{64B7044C-C751-4BC2-8EB8-6F0A5828CAF0}" srcOrd="1" destOrd="0" parTransId="{76B4128C-A22C-4142-8998-C82DBF13845E}" sibTransId="{F27D70FE-37C1-48B7-841A-B2BE7507C83C}"/>
    <dgm:cxn modelId="{709C9715-9C55-4E60-B0BB-FB47AA6027DD}" type="presParOf" srcId="{B919A46E-E10E-4676-AB33-462E69534337}" destId="{F6364AA3-CD4E-4EDA-A0A4-3C02BF50A683}" srcOrd="0" destOrd="0" presId="urn:microsoft.com/office/officeart/2005/8/layout/bProcess3"/>
    <dgm:cxn modelId="{13B54C5E-8630-4DA4-BB28-C12AC244D2DC}" type="presParOf" srcId="{B919A46E-E10E-4676-AB33-462E69534337}" destId="{F7655C28-947C-4C85-8039-B1464FFEBFE3}" srcOrd="1" destOrd="0" presId="urn:microsoft.com/office/officeart/2005/8/layout/bProcess3"/>
    <dgm:cxn modelId="{4C3A0144-884F-4A08-98AB-FC82F11A0094}" type="presParOf" srcId="{F7655C28-947C-4C85-8039-B1464FFEBFE3}" destId="{442ACDE3-ABB2-4FEC-8F30-0A0727C0ABF1}" srcOrd="0" destOrd="0" presId="urn:microsoft.com/office/officeart/2005/8/layout/bProcess3"/>
    <dgm:cxn modelId="{0AD04145-2027-48D9-BAB3-793C953835CC}" type="presParOf" srcId="{B919A46E-E10E-4676-AB33-462E69534337}" destId="{28CA22D3-05B2-48A5-A749-B15B59C1B352}" srcOrd="2" destOrd="0" presId="urn:microsoft.com/office/officeart/2005/8/layout/bProcess3"/>
    <dgm:cxn modelId="{029B94A4-4F96-4D06-B928-55BDEBE179FC}" type="presParOf" srcId="{B919A46E-E10E-4676-AB33-462E69534337}" destId="{68C1F0CF-EE9B-4D83-BA20-E4218C41A67C}" srcOrd="3" destOrd="0" presId="urn:microsoft.com/office/officeart/2005/8/layout/bProcess3"/>
    <dgm:cxn modelId="{FE39781B-0052-420C-ACEF-FFBF43BE2BC0}" type="presParOf" srcId="{68C1F0CF-EE9B-4D83-BA20-E4218C41A67C}" destId="{1160046E-E375-4E9F-BE32-DDCEF0647D22}" srcOrd="0" destOrd="0" presId="urn:microsoft.com/office/officeart/2005/8/layout/bProcess3"/>
    <dgm:cxn modelId="{AD158453-C1E4-4826-93A1-DDC0DEE89AD3}" type="presParOf" srcId="{B919A46E-E10E-4676-AB33-462E69534337}" destId="{296F2DDA-20CB-4DE6-96A1-E6F7F52C975C}" srcOrd="4" destOrd="0" presId="urn:microsoft.com/office/officeart/2005/8/layout/bProcess3"/>
    <dgm:cxn modelId="{58691B0E-DDEF-4D95-A083-B22296BF61EA}" type="presParOf" srcId="{B919A46E-E10E-4676-AB33-462E69534337}" destId="{D43A9753-3136-41FC-8A6E-0031597BB5A9}" srcOrd="5" destOrd="0" presId="urn:microsoft.com/office/officeart/2005/8/layout/bProcess3"/>
    <dgm:cxn modelId="{6B7892E7-A852-4524-94A1-3E4D734DE37E}" type="presParOf" srcId="{D43A9753-3136-41FC-8A6E-0031597BB5A9}" destId="{B949A6C5-64B5-4134-9A71-E5601DEA6668}" srcOrd="0" destOrd="0" presId="urn:microsoft.com/office/officeart/2005/8/layout/bProcess3"/>
    <dgm:cxn modelId="{B34F72B6-1875-4CF5-85C5-778E52DF28A7}" type="presParOf" srcId="{B919A46E-E10E-4676-AB33-462E69534337}" destId="{4258BAB0-FBF4-49CF-B4E3-3ECF4110C1B8}" srcOrd="6" destOrd="0" presId="urn:microsoft.com/office/officeart/2005/8/layout/bProcess3"/>
    <dgm:cxn modelId="{591DD43E-81EF-4230-A6F0-BD964D4C872D}" type="presParOf" srcId="{B919A46E-E10E-4676-AB33-462E69534337}" destId="{0896178F-20DA-4169-9A6A-55AFB95610B4}" srcOrd="7" destOrd="0" presId="urn:microsoft.com/office/officeart/2005/8/layout/bProcess3"/>
    <dgm:cxn modelId="{87217D96-4B21-4E90-BD5A-6DF618AECC3F}" type="presParOf" srcId="{0896178F-20DA-4169-9A6A-55AFB95610B4}" destId="{470F6FFF-533E-4DCC-A3B9-5EEC0C53A70C}" srcOrd="0" destOrd="0" presId="urn:microsoft.com/office/officeart/2005/8/layout/bProcess3"/>
    <dgm:cxn modelId="{C2C4F626-7A28-4C89-8455-EDA84F72671E}" type="presParOf" srcId="{B919A46E-E10E-4676-AB33-462E69534337}" destId="{AD45548B-580F-49E1-877E-CFBC27607480}" srcOrd="8" destOrd="0" presId="urn:microsoft.com/office/officeart/2005/8/layout/bProcess3"/>
    <dgm:cxn modelId="{3FBCA68B-483C-48EC-83DE-0386CFF87F8B}" type="presParOf" srcId="{B919A46E-E10E-4676-AB33-462E69534337}" destId="{4AD3A5CA-AAB3-48E1-B52F-C792214828EA}" srcOrd="9" destOrd="0" presId="urn:microsoft.com/office/officeart/2005/8/layout/bProcess3"/>
    <dgm:cxn modelId="{9DD66C2F-FCB3-44F5-9F1A-C6C4FB2BB9A5}" type="presParOf" srcId="{4AD3A5CA-AAB3-48E1-B52F-C792214828EA}" destId="{4217FC4B-4D63-4729-8D47-3FA776DAD10D}" srcOrd="0" destOrd="0" presId="urn:microsoft.com/office/officeart/2005/8/layout/bProcess3"/>
    <dgm:cxn modelId="{2B98B617-96F6-404D-AEC8-CC6CE100886A}" type="presParOf" srcId="{B919A46E-E10E-4676-AB33-462E69534337}" destId="{A048E0F2-7420-4BB2-81DF-D6B07FCE9825}" srcOrd="10" destOrd="0" presId="urn:microsoft.com/office/officeart/2005/8/layout/bProcess3"/>
    <dgm:cxn modelId="{4242DECC-A7BB-4364-98D6-44563FCA25C5}" type="presParOf" srcId="{B919A46E-E10E-4676-AB33-462E69534337}" destId="{BCA79404-F3B6-40F4-B009-5B6EC3058A67}" srcOrd="11" destOrd="0" presId="urn:microsoft.com/office/officeart/2005/8/layout/bProcess3"/>
    <dgm:cxn modelId="{D88595A5-D342-478A-9792-19ACB168824B}" type="presParOf" srcId="{BCA79404-F3B6-40F4-B009-5B6EC3058A67}" destId="{3416E474-5325-45CD-9753-B69A48759D62}" srcOrd="0" destOrd="0" presId="urn:microsoft.com/office/officeart/2005/8/layout/bProcess3"/>
    <dgm:cxn modelId="{8023C543-ECC2-43B9-9590-5B2AABDD739E}" type="presParOf" srcId="{B919A46E-E10E-4676-AB33-462E69534337}" destId="{89172825-F34B-4771-9088-171A6F106361}" srcOrd="12" destOrd="0" presId="urn:microsoft.com/office/officeart/2005/8/layout/b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55699EF6-2E61-4077-AD60-718588C50027}" type="doc">
      <dgm:prSet loTypeId="urn:microsoft.com/office/officeart/2005/8/layout/process2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pPr latinLnBrk="1"/>
          <a:endParaRPr lang="ko-KR" altLang="en-US"/>
        </a:p>
      </dgm:t>
    </dgm:pt>
    <dgm:pt modelId="{D0C72C50-945A-4277-AEBA-C58D1A64F1C5}">
      <dgm:prSet phldrT="[텍스트]" custT="1"/>
      <dgm:spPr/>
      <dgm:t>
        <a:bodyPr/>
        <a:lstStyle/>
        <a:p>
          <a:pPr algn="ctr" latinLnBrk="1"/>
          <a:r>
            <a:rPr lang="en-US" altLang="ko-KR" sz="14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TF </a:t>
          </a:r>
          <a:r>
            <a:rPr lang="ko-KR" altLang="en-US" sz="14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적용</a:t>
          </a:r>
          <a:endParaRPr lang="en-US" altLang="ko-KR" sz="1400" dirty="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626226EB-9B18-4F2B-BBBE-95C695E8B7E2}" type="parTrans" cxnId="{2BBD0483-D1EB-413B-9E34-79D5CB2F8237}">
      <dgm:prSet/>
      <dgm:spPr/>
      <dgm:t>
        <a:bodyPr/>
        <a:lstStyle/>
        <a:p>
          <a:pPr algn="ctr" latinLnBrk="1"/>
          <a:endParaRPr lang="ko-KR" altLang="en-US" sz="16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77FDB357-8332-4045-9EC0-1CEA7C99484E}" type="sibTrans" cxnId="{2BBD0483-D1EB-413B-9E34-79D5CB2F8237}">
      <dgm:prSet/>
      <dgm:spPr/>
      <dgm:t>
        <a:bodyPr/>
        <a:lstStyle/>
        <a:p>
          <a:pPr algn="ctr" latinLnBrk="1"/>
          <a:endParaRPr lang="ko-KR" altLang="en-US" sz="16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5E9C73D3-8AEA-49E3-85B2-8509D523BF54}">
      <dgm:prSet custT="1"/>
      <dgm:spPr/>
      <dgm:t>
        <a:bodyPr anchor="ctr"/>
        <a:lstStyle/>
        <a:p>
          <a:pPr algn="ctr" latinLnBrk="1"/>
          <a:r>
            <a:rPr lang="en-US" altLang="ko-KR" sz="14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Word2Vec </a:t>
          </a:r>
          <a:r>
            <a:rPr lang="ko-KR" altLang="en-US" sz="14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분석</a:t>
          </a:r>
          <a:endParaRPr lang="en-US" altLang="ko-KR" sz="1400" dirty="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87272511-DAB7-427B-8864-A0A4559F6295}" type="parTrans" cxnId="{3411C6FE-7436-4563-8797-53368BF768B7}">
      <dgm:prSet/>
      <dgm:spPr/>
      <dgm:t>
        <a:bodyPr/>
        <a:lstStyle/>
        <a:p>
          <a:pPr algn="ctr" latinLnBrk="1"/>
          <a:endParaRPr lang="ko-KR" altLang="en-US" sz="16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14C7B53B-5C0B-4779-B093-FB74218D8E1A}" type="sibTrans" cxnId="{3411C6FE-7436-4563-8797-53368BF768B7}">
      <dgm:prSet/>
      <dgm:spPr/>
      <dgm:t>
        <a:bodyPr/>
        <a:lstStyle/>
        <a:p>
          <a:pPr algn="ctr" latinLnBrk="1"/>
          <a:endParaRPr lang="ko-KR" altLang="en-US" sz="16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D54136DB-F0E1-42E0-B8D1-D472812CAA11}">
      <dgm:prSet phldrT="[텍스트]" custT="1"/>
      <dgm:spPr/>
      <dgm:t>
        <a:bodyPr/>
        <a:lstStyle/>
        <a:p>
          <a:pPr algn="ctr" latinLnBrk="1"/>
          <a:r>
            <a:rPr lang="en-US" altLang="ko-KR" sz="14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RTF </a:t>
          </a:r>
          <a:r>
            <a:rPr lang="ko-KR" altLang="en-US" sz="14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계산</a:t>
          </a:r>
          <a:endParaRPr lang="ko-KR" altLang="en-US" sz="1400" dirty="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A56DBCC0-A390-4E5C-8C56-2422A49815D4}" type="sibTrans" cxnId="{35849732-24FB-48AC-A944-5DC6220A0CE2}">
      <dgm:prSet/>
      <dgm:spPr/>
      <dgm:t>
        <a:bodyPr/>
        <a:lstStyle/>
        <a:p>
          <a:pPr algn="ctr" latinLnBrk="1"/>
          <a:endParaRPr lang="ko-KR" altLang="en-US" sz="16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DFCE98BB-59E5-434F-ABC5-92627F8FDF05}" type="parTrans" cxnId="{35849732-24FB-48AC-A944-5DC6220A0CE2}">
      <dgm:prSet/>
      <dgm:spPr/>
      <dgm:t>
        <a:bodyPr/>
        <a:lstStyle/>
        <a:p>
          <a:pPr algn="ctr" latinLnBrk="1"/>
          <a:endParaRPr lang="ko-KR" altLang="en-US" sz="16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77EC8300-D1BA-4A7A-9E54-B4F3702D5BF7}">
      <dgm:prSet/>
      <dgm:spPr/>
      <dgm:t>
        <a:bodyPr anchor="ctr"/>
        <a:lstStyle/>
        <a:p>
          <a:pPr latinLnBrk="1"/>
          <a:r>
            <a:rPr lang="en-US" altLang="ko-KR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CRM(Context Relation Matrix) </a:t>
          </a:r>
        </a:p>
        <a:p>
          <a:pPr latinLnBrk="1"/>
          <a:r>
            <a:rPr lang="ko-KR" altLang="en-US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추출</a:t>
          </a:r>
          <a:endParaRPr lang="ko-KR" altLang="en-US" dirty="0"/>
        </a:p>
      </dgm:t>
    </dgm:pt>
    <dgm:pt modelId="{346147CA-E1D7-42A3-B4BE-E21064A40C92}" type="parTrans" cxnId="{277B5B4E-DBBF-4AD5-8F76-159F84B32714}">
      <dgm:prSet/>
      <dgm:spPr/>
      <dgm:t>
        <a:bodyPr/>
        <a:lstStyle/>
        <a:p>
          <a:pPr latinLnBrk="1"/>
          <a:endParaRPr lang="ko-KR" altLang="en-US"/>
        </a:p>
      </dgm:t>
    </dgm:pt>
    <dgm:pt modelId="{93DE8423-DA28-4AF6-87B5-6DEA0984F1B4}" type="sibTrans" cxnId="{277B5B4E-DBBF-4AD5-8F76-159F84B32714}">
      <dgm:prSet/>
      <dgm:spPr/>
      <dgm:t>
        <a:bodyPr/>
        <a:lstStyle/>
        <a:p>
          <a:pPr latinLnBrk="1"/>
          <a:endParaRPr lang="ko-KR" altLang="en-US"/>
        </a:p>
      </dgm:t>
    </dgm:pt>
    <dgm:pt modelId="{3439446A-DF4B-4A3A-8A1C-40C65C8BE051}">
      <dgm:prSet/>
      <dgm:spPr/>
      <dgm:t>
        <a:bodyPr/>
        <a:lstStyle/>
        <a:p>
          <a:pPr latinLnBrk="1"/>
          <a:r>
            <a:rPr lang="en-US" altLang="ko-KR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RTF </a:t>
          </a:r>
          <a:r>
            <a:rPr lang="ko-KR" altLang="en-US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와</a:t>
          </a:r>
          <a:r>
            <a:rPr lang="en-US" altLang="ko-KR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 Word2Vec </a:t>
          </a:r>
          <a:r>
            <a:rPr lang="ko-KR" altLang="en-US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조인</a:t>
          </a:r>
          <a:endParaRPr lang="ko-KR" altLang="en-US" dirty="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8ABE40E7-E3B0-4447-AF61-84D80658EC15}" type="parTrans" cxnId="{19F95CBB-CE90-4330-9C44-EE242684D48B}">
      <dgm:prSet/>
      <dgm:spPr/>
      <dgm:t>
        <a:bodyPr/>
        <a:lstStyle/>
        <a:p>
          <a:pPr latinLnBrk="1"/>
          <a:endParaRPr lang="ko-KR" altLang="en-US"/>
        </a:p>
      </dgm:t>
    </dgm:pt>
    <dgm:pt modelId="{6099B83E-DE1D-41FE-87A9-FBD4C77CCEC3}" type="sibTrans" cxnId="{19F95CBB-CE90-4330-9C44-EE242684D48B}">
      <dgm:prSet/>
      <dgm:spPr/>
      <dgm:t>
        <a:bodyPr/>
        <a:lstStyle/>
        <a:p>
          <a:pPr latinLnBrk="1"/>
          <a:endParaRPr lang="ko-KR" altLang="en-US"/>
        </a:p>
      </dgm:t>
    </dgm:pt>
    <dgm:pt modelId="{B6FB1400-B646-442D-8E8C-31AE48D51901}" type="pres">
      <dgm:prSet presAssocID="{55699EF6-2E61-4077-AD60-718588C50027}" presName="linearFlow" presStyleCnt="0">
        <dgm:presLayoutVars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A2629EE-DF16-4136-B58E-598F83A750A0}" type="pres">
      <dgm:prSet presAssocID="{D0C72C50-945A-4277-AEBA-C58D1A64F1C5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EB9D764-C851-455C-A385-1FA05DB8CF3E}" type="pres">
      <dgm:prSet presAssocID="{77FDB357-8332-4045-9EC0-1CEA7C99484E}" presName="sibTrans" presStyleLbl="sibTrans2D1" presStyleIdx="0" presStyleCnt="4"/>
      <dgm:spPr/>
      <dgm:t>
        <a:bodyPr/>
        <a:lstStyle/>
        <a:p>
          <a:pPr latinLnBrk="1"/>
          <a:endParaRPr lang="ko-KR" altLang="en-US"/>
        </a:p>
      </dgm:t>
    </dgm:pt>
    <dgm:pt modelId="{E0D8EA54-B89C-423C-B3D8-4CCA9FD74501}" type="pres">
      <dgm:prSet presAssocID="{77FDB357-8332-4045-9EC0-1CEA7C99484E}" presName="connectorText" presStyleLbl="sibTrans2D1" presStyleIdx="0" presStyleCnt="4"/>
      <dgm:spPr/>
      <dgm:t>
        <a:bodyPr/>
        <a:lstStyle/>
        <a:p>
          <a:pPr latinLnBrk="1"/>
          <a:endParaRPr lang="ko-KR" altLang="en-US"/>
        </a:p>
      </dgm:t>
    </dgm:pt>
    <dgm:pt modelId="{2C08D188-40BE-4A73-8EE5-DD9D2F8F8682}" type="pres">
      <dgm:prSet presAssocID="{D54136DB-F0E1-42E0-B8D1-D472812CAA11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F7D20B4-26CF-4A6B-A391-BECE5803922D}" type="pres">
      <dgm:prSet presAssocID="{A56DBCC0-A390-4E5C-8C56-2422A49815D4}" presName="sibTrans" presStyleLbl="sibTrans2D1" presStyleIdx="1" presStyleCnt="4"/>
      <dgm:spPr/>
      <dgm:t>
        <a:bodyPr/>
        <a:lstStyle/>
        <a:p>
          <a:pPr latinLnBrk="1"/>
          <a:endParaRPr lang="ko-KR" altLang="en-US"/>
        </a:p>
      </dgm:t>
    </dgm:pt>
    <dgm:pt modelId="{411D6DDA-BAA6-4EC1-A5F1-92CDEA8D8C60}" type="pres">
      <dgm:prSet presAssocID="{A56DBCC0-A390-4E5C-8C56-2422A49815D4}" presName="connectorText" presStyleLbl="sibTrans2D1" presStyleIdx="1" presStyleCnt="4"/>
      <dgm:spPr/>
      <dgm:t>
        <a:bodyPr/>
        <a:lstStyle/>
        <a:p>
          <a:pPr latinLnBrk="1"/>
          <a:endParaRPr lang="ko-KR" altLang="en-US"/>
        </a:p>
      </dgm:t>
    </dgm:pt>
    <dgm:pt modelId="{F6047A03-1F10-48DA-97A8-0C04D69D1B91}" type="pres">
      <dgm:prSet presAssocID="{5E9C73D3-8AEA-49E3-85B2-8509D523BF54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10B081A-7474-4536-AE0B-16218C3F8A33}" type="pres">
      <dgm:prSet presAssocID="{14C7B53B-5C0B-4779-B093-FB74218D8E1A}" presName="sibTrans" presStyleLbl="sibTrans2D1" presStyleIdx="2" presStyleCnt="4"/>
      <dgm:spPr/>
      <dgm:t>
        <a:bodyPr/>
        <a:lstStyle/>
        <a:p>
          <a:pPr latinLnBrk="1"/>
          <a:endParaRPr lang="ko-KR" altLang="en-US"/>
        </a:p>
      </dgm:t>
    </dgm:pt>
    <dgm:pt modelId="{621815AD-A8BA-486F-BB9F-121E27691D50}" type="pres">
      <dgm:prSet presAssocID="{14C7B53B-5C0B-4779-B093-FB74218D8E1A}" presName="connectorText" presStyleLbl="sibTrans2D1" presStyleIdx="2" presStyleCnt="4"/>
      <dgm:spPr/>
      <dgm:t>
        <a:bodyPr/>
        <a:lstStyle/>
        <a:p>
          <a:pPr latinLnBrk="1"/>
          <a:endParaRPr lang="ko-KR" altLang="en-US"/>
        </a:p>
      </dgm:t>
    </dgm:pt>
    <dgm:pt modelId="{FA15DE22-06B1-4FEA-BBA4-A9145EDDAD46}" type="pres">
      <dgm:prSet presAssocID="{3439446A-DF4B-4A3A-8A1C-40C65C8BE051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4047D52-59C9-43F0-A835-E6643AAD8AD5}" type="pres">
      <dgm:prSet presAssocID="{6099B83E-DE1D-41FE-87A9-FBD4C77CCEC3}" presName="sibTrans" presStyleLbl="sibTrans2D1" presStyleIdx="3" presStyleCnt="4"/>
      <dgm:spPr/>
      <dgm:t>
        <a:bodyPr/>
        <a:lstStyle/>
        <a:p>
          <a:pPr latinLnBrk="1"/>
          <a:endParaRPr lang="ko-KR" altLang="en-US"/>
        </a:p>
      </dgm:t>
    </dgm:pt>
    <dgm:pt modelId="{9B3708FD-9410-4F61-8E0B-04963C32D6C2}" type="pres">
      <dgm:prSet presAssocID="{6099B83E-DE1D-41FE-87A9-FBD4C77CCEC3}" presName="connectorText" presStyleLbl="sibTrans2D1" presStyleIdx="3" presStyleCnt="4"/>
      <dgm:spPr/>
      <dgm:t>
        <a:bodyPr/>
        <a:lstStyle/>
        <a:p>
          <a:pPr latinLnBrk="1"/>
          <a:endParaRPr lang="ko-KR" altLang="en-US"/>
        </a:p>
      </dgm:t>
    </dgm:pt>
    <dgm:pt modelId="{B8BB2983-27F3-4794-99B9-6B1CBBD13810}" type="pres">
      <dgm:prSet presAssocID="{77EC8300-D1BA-4A7A-9E54-B4F3702D5BF7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35849732-24FB-48AC-A944-5DC6220A0CE2}" srcId="{55699EF6-2E61-4077-AD60-718588C50027}" destId="{D54136DB-F0E1-42E0-B8D1-D472812CAA11}" srcOrd="1" destOrd="0" parTransId="{DFCE98BB-59E5-434F-ABC5-92627F8FDF05}" sibTransId="{A56DBCC0-A390-4E5C-8C56-2422A49815D4}"/>
    <dgm:cxn modelId="{544B2EC4-24DF-4DB1-A7E3-2EC80CB352BF}" type="presOf" srcId="{77FDB357-8332-4045-9EC0-1CEA7C99484E}" destId="{4EB9D764-C851-455C-A385-1FA05DB8CF3E}" srcOrd="0" destOrd="0" presId="urn:microsoft.com/office/officeart/2005/8/layout/process2"/>
    <dgm:cxn modelId="{55DD00F0-DD1B-4910-AB3A-6DF417C05A57}" type="presOf" srcId="{14C7B53B-5C0B-4779-B093-FB74218D8E1A}" destId="{B10B081A-7474-4536-AE0B-16218C3F8A33}" srcOrd="0" destOrd="0" presId="urn:microsoft.com/office/officeart/2005/8/layout/process2"/>
    <dgm:cxn modelId="{E269D4AB-85B2-4985-B4FE-F0E7306163FE}" type="presOf" srcId="{6099B83E-DE1D-41FE-87A9-FBD4C77CCEC3}" destId="{74047D52-59C9-43F0-A835-E6643AAD8AD5}" srcOrd="0" destOrd="0" presId="urn:microsoft.com/office/officeart/2005/8/layout/process2"/>
    <dgm:cxn modelId="{2BBD0483-D1EB-413B-9E34-79D5CB2F8237}" srcId="{55699EF6-2E61-4077-AD60-718588C50027}" destId="{D0C72C50-945A-4277-AEBA-C58D1A64F1C5}" srcOrd="0" destOrd="0" parTransId="{626226EB-9B18-4F2B-BBBE-95C695E8B7E2}" sibTransId="{77FDB357-8332-4045-9EC0-1CEA7C99484E}"/>
    <dgm:cxn modelId="{FEC183E2-D3FC-4D13-9D31-F9850F5F3EAF}" type="presOf" srcId="{6099B83E-DE1D-41FE-87A9-FBD4C77CCEC3}" destId="{9B3708FD-9410-4F61-8E0B-04963C32D6C2}" srcOrd="1" destOrd="0" presId="urn:microsoft.com/office/officeart/2005/8/layout/process2"/>
    <dgm:cxn modelId="{B55CEF64-5231-4FE2-93D7-2A5E391D30A9}" type="presOf" srcId="{14C7B53B-5C0B-4779-B093-FB74218D8E1A}" destId="{621815AD-A8BA-486F-BB9F-121E27691D50}" srcOrd="1" destOrd="0" presId="urn:microsoft.com/office/officeart/2005/8/layout/process2"/>
    <dgm:cxn modelId="{E3BD6E4F-A1A8-4E4D-9A18-53AB359BEE30}" type="presOf" srcId="{D54136DB-F0E1-42E0-B8D1-D472812CAA11}" destId="{2C08D188-40BE-4A73-8EE5-DD9D2F8F8682}" srcOrd="0" destOrd="0" presId="urn:microsoft.com/office/officeart/2005/8/layout/process2"/>
    <dgm:cxn modelId="{1387DF0D-539A-4EA7-94DF-5182C55676AF}" type="presOf" srcId="{D0C72C50-945A-4277-AEBA-C58D1A64F1C5}" destId="{7A2629EE-DF16-4136-B58E-598F83A750A0}" srcOrd="0" destOrd="0" presId="urn:microsoft.com/office/officeart/2005/8/layout/process2"/>
    <dgm:cxn modelId="{98CC9271-5A68-40A8-8DD8-9F41A027F8C8}" type="presOf" srcId="{A56DBCC0-A390-4E5C-8C56-2422A49815D4}" destId="{8F7D20B4-26CF-4A6B-A391-BECE5803922D}" srcOrd="0" destOrd="0" presId="urn:microsoft.com/office/officeart/2005/8/layout/process2"/>
    <dgm:cxn modelId="{277B5B4E-DBBF-4AD5-8F76-159F84B32714}" srcId="{55699EF6-2E61-4077-AD60-718588C50027}" destId="{77EC8300-D1BA-4A7A-9E54-B4F3702D5BF7}" srcOrd="4" destOrd="0" parTransId="{346147CA-E1D7-42A3-B4BE-E21064A40C92}" sibTransId="{93DE8423-DA28-4AF6-87B5-6DEA0984F1B4}"/>
    <dgm:cxn modelId="{19F95CBB-CE90-4330-9C44-EE242684D48B}" srcId="{55699EF6-2E61-4077-AD60-718588C50027}" destId="{3439446A-DF4B-4A3A-8A1C-40C65C8BE051}" srcOrd="3" destOrd="0" parTransId="{8ABE40E7-E3B0-4447-AF61-84D80658EC15}" sibTransId="{6099B83E-DE1D-41FE-87A9-FBD4C77CCEC3}"/>
    <dgm:cxn modelId="{43600F6B-75BB-4E94-93D2-7DBDF9722BC5}" type="presOf" srcId="{77FDB357-8332-4045-9EC0-1CEA7C99484E}" destId="{E0D8EA54-B89C-423C-B3D8-4CCA9FD74501}" srcOrd="1" destOrd="0" presId="urn:microsoft.com/office/officeart/2005/8/layout/process2"/>
    <dgm:cxn modelId="{5E8C2B9A-08B3-4E8C-8FAD-7870B394C54F}" type="presOf" srcId="{A56DBCC0-A390-4E5C-8C56-2422A49815D4}" destId="{411D6DDA-BAA6-4EC1-A5F1-92CDEA8D8C60}" srcOrd="1" destOrd="0" presId="urn:microsoft.com/office/officeart/2005/8/layout/process2"/>
    <dgm:cxn modelId="{CE2DDCC6-A978-4BA6-87E7-8FC1DF1D65FD}" type="presOf" srcId="{55699EF6-2E61-4077-AD60-718588C50027}" destId="{B6FB1400-B646-442D-8E8C-31AE48D51901}" srcOrd="0" destOrd="0" presId="urn:microsoft.com/office/officeart/2005/8/layout/process2"/>
    <dgm:cxn modelId="{3EE268C8-2496-430A-B7DF-DF70C93DC47B}" type="presOf" srcId="{77EC8300-D1BA-4A7A-9E54-B4F3702D5BF7}" destId="{B8BB2983-27F3-4794-99B9-6B1CBBD13810}" srcOrd="0" destOrd="0" presId="urn:microsoft.com/office/officeart/2005/8/layout/process2"/>
    <dgm:cxn modelId="{EAFEFE12-47A9-4B6D-9F26-F27CC583C0C6}" type="presOf" srcId="{5E9C73D3-8AEA-49E3-85B2-8509D523BF54}" destId="{F6047A03-1F10-48DA-97A8-0C04D69D1B91}" srcOrd="0" destOrd="0" presId="urn:microsoft.com/office/officeart/2005/8/layout/process2"/>
    <dgm:cxn modelId="{E98024DB-C276-4785-B5A6-2175F64498AE}" type="presOf" srcId="{3439446A-DF4B-4A3A-8A1C-40C65C8BE051}" destId="{FA15DE22-06B1-4FEA-BBA4-A9145EDDAD46}" srcOrd="0" destOrd="0" presId="urn:microsoft.com/office/officeart/2005/8/layout/process2"/>
    <dgm:cxn modelId="{3411C6FE-7436-4563-8797-53368BF768B7}" srcId="{55699EF6-2E61-4077-AD60-718588C50027}" destId="{5E9C73D3-8AEA-49E3-85B2-8509D523BF54}" srcOrd="2" destOrd="0" parTransId="{87272511-DAB7-427B-8864-A0A4559F6295}" sibTransId="{14C7B53B-5C0B-4779-B093-FB74218D8E1A}"/>
    <dgm:cxn modelId="{ADF84F66-E11E-4BBA-B9C8-154CFD8DD3C0}" type="presParOf" srcId="{B6FB1400-B646-442D-8E8C-31AE48D51901}" destId="{7A2629EE-DF16-4136-B58E-598F83A750A0}" srcOrd="0" destOrd="0" presId="urn:microsoft.com/office/officeart/2005/8/layout/process2"/>
    <dgm:cxn modelId="{2240EC13-751A-47E6-A9B0-0A81CA335C86}" type="presParOf" srcId="{B6FB1400-B646-442D-8E8C-31AE48D51901}" destId="{4EB9D764-C851-455C-A385-1FA05DB8CF3E}" srcOrd="1" destOrd="0" presId="urn:microsoft.com/office/officeart/2005/8/layout/process2"/>
    <dgm:cxn modelId="{FC0E452F-730B-445F-989A-31E203F382EF}" type="presParOf" srcId="{4EB9D764-C851-455C-A385-1FA05DB8CF3E}" destId="{E0D8EA54-B89C-423C-B3D8-4CCA9FD74501}" srcOrd="0" destOrd="0" presId="urn:microsoft.com/office/officeart/2005/8/layout/process2"/>
    <dgm:cxn modelId="{5C66B2A6-B511-4147-B312-85E53028076B}" type="presParOf" srcId="{B6FB1400-B646-442D-8E8C-31AE48D51901}" destId="{2C08D188-40BE-4A73-8EE5-DD9D2F8F8682}" srcOrd="2" destOrd="0" presId="urn:microsoft.com/office/officeart/2005/8/layout/process2"/>
    <dgm:cxn modelId="{3B195352-4E81-4A91-B565-F39631757E84}" type="presParOf" srcId="{B6FB1400-B646-442D-8E8C-31AE48D51901}" destId="{8F7D20B4-26CF-4A6B-A391-BECE5803922D}" srcOrd="3" destOrd="0" presId="urn:microsoft.com/office/officeart/2005/8/layout/process2"/>
    <dgm:cxn modelId="{FD79AE8F-83D3-4C6E-BFC7-A776C771505A}" type="presParOf" srcId="{8F7D20B4-26CF-4A6B-A391-BECE5803922D}" destId="{411D6DDA-BAA6-4EC1-A5F1-92CDEA8D8C60}" srcOrd="0" destOrd="0" presId="urn:microsoft.com/office/officeart/2005/8/layout/process2"/>
    <dgm:cxn modelId="{A220F2A6-3CD8-4A43-97B2-2FA1517CADC8}" type="presParOf" srcId="{B6FB1400-B646-442D-8E8C-31AE48D51901}" destId="{F6047A03-1F10-48DA-97A8-0C04D69D1B91}" srcOrd="4" destOrd="0" presId="urn:microsoft.com/office/officeart/2005/8/layout/process2"/>
    <dgm:cxn modelId="{6D574C16-56BC-4C2E-91D1-D4C9CFFF4DBC}" type="presParOf" srcId="{B6FB1400-B646-442D-8E8C-31AE48D51901}" destId="{B10B081A-7474-4536-AE0B-16218C3F8A33}" srcOrd="5" destOrd="0" presId="urn:microsoft.com/office/officeart/2005/8/layout/process2"/>
    <dgm:cxn modelId="{A75960D1-C837-4B26-B7E5-DCFB0B241D95}" type="presParOf" srcId="{B10B081A-7474-4536-AE0B-16218C3F8A33}" destId="{621815AD-A8BA-486F-BB9F-121E27691D50}" srcOrd="0" destOrd="0" presId="urn:microsoft.com/office/officeart/2005/8/layout/process2"/>
    <dgm:cxn modelId="{519FFA28-750F-4FB2-8234-528747BE787E}" type="presParOf" srcId="{B6FB1400-B646-442D-8E8C-31AE48D51901}" destId="{FA15DE22-06B1-4FEA-BBA4-A9145EDDAD46}" srcOrd="6" destOrd="0" presId="urn:microsoft.com/office/officeart/2005/8/layout/process2"/>
    <dgm:cxn modelId="{4E8DF572-3C9C-494C-8BD2-BCEAA4E3529B}" type="presParOf" srcId="{B6FB1400-B646-442D-8E8C-31AE48D51901}" destId="{74047D52-59C9-43F0-A835-E6643AAD8AD5}" srcOrd="7" destOrd="0" presId="urn:microsoft.com/office/officeart/2005/8/layout/process2"/>
    <dgm:cxn modelId="{ED7F4C45-6FFB-4C6C-A996-AAB846829403}" type="presParOf" srcId="{74047D52-59C9-43F0-A835-E6643AAD8AD5}" destId="{9B3708FD-9410-4F61-8E0B-04963C32D6C2}" srcOrd="0" destOrd="0" presId="urn:microsoft.com/office/officeart/2005/8/layout/process2"/>
    <dgm:cxn modelId="{A0EB2D13-794A-419E-951A-BE851D9DBB12}" type="presParOf" srcId="{B6FB1400-B646-442D-8E8C-31AE48D51901}" destId="{B8BB2983-27F3-4794-99B9-6B1CBBD13810}" srcOrd="8" destOrd="0" presId="urn:microsoft.com/office/officeart/2005/8/layout/process2"/>
  </dgm:cxnLst>
  <dgm:bg/>
  <dgm:whole>
    <a:ln w="57150"/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002D058C-0E6C-4248-B324-B4771D015659}" type="doc">
      <dgm:prSet loTypeId="urn:microsoft.com/office/officeart/2005/8/layout/bProcess3" loCatId="process" qsTypeId="urn:microsoft.com/office/officeart/2005/8/quickstyle/simple1" qsCatId="simple" csTypeId="urn:microsoft.com/office/officeart/2005/8/colors/accent1_1" csCatId="accent1" phldr="1"/>
      <dgm:spPr/>
    </dgm:pt>
    <dgm:pt modelId="{7EA388BB-C55B-4705-B1A8-C726CA93CDD6}">
      <dgm:prSet phldrT="[텍스트]" custT="1"/>
      <dgm:spPr>
        <a:ln w="28575">
          <a:solidFill>
            <a:schemeClr val="tx1"/>
          </a:solidFill>
        </a:ln>
      </dgm:spPr>
      <dgm:t>
        <a:bodyPr/>
        <a:lstStyle/>
        <a:p>
          <a:pPr algn="l" latinLnBrk="1">
            <a:lnSpc>
              <a:spcPct val="90000"/>
            </a:lnSpc>
          </a:pPr>
          <a:endParaRPr lang="en-US" altLang="ko-KR" sz="1600" spc="300" dirty="0">
            <a:solidFill>
              <a:schemeClr val="tx1"/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  <a:p>
          <a:pPr algn="l" latinLnBrk="1">
            <a:lnSpc>
              <a:spcPct val="100000"/>
            </a:lnSpc>
          </a:pPr>
          <a:r>
            <a:rPr lang="en-US" altLang="ko-KR" sz="14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1. Web</a:t>
          </a:r>
        </a:p>
        <a:p>
          <a:pPr algn="l" latinLnBrk="1">
            <a:lnSpc>
              <a:spcPct val="100000"/>
            </a:lnSpc>
          </a:pPr>
          <a:r>
            <a:rPr lang="en-US" altLang="ko-KR" sz="14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   Scraping</a:t>
          </a:r>
        </a:p>
        <a:p>
          <a:pPr algn="l" latinLnBrk="1">
            <a:lnSpc>
              <a:spcPct val="90000"/>
            </a:lnSpc>
          </a:pPr>
          <a:endParaRPr lang="en-US" altLang="ko-KR" sz="1600" spc="300" dirty="0">
            <a:solidFill>
              <a:schemeClr val="tx1"/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C15E12E0-BF34-4505-B863-23AD6CB399CC}" type="parTrans" cxnId="{137CBF47-1968-4644-AC14-CD7E7EB69318}">
      <dgm:prSet/>
      <dgm:spPr/>
      <dgm:t>
        <a:bodyPr/>
        <a:lstStyle/>
        <a:p>
          <a:pPr algn="l"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DBD899D0-3323-4E0E-ADAA-6C4D9DA1CC07}" type="sibTrans" cxnId="{137CBF47-1968-4644-AC14-CD7E7EB69318}">
      <dgm:prSet custT="1"/>
      <dgm:spPr>
        <a:noFill/>
        <a:ln w="19050">
          <a:solidFill>
            <a:schemeClr val="tx1"/>
          </a:solidFill>
        </a:ln>
      </dgm:spPr>
      <dgm:t>
        <a:bodyPr/>
        <a:lstStyle/>
        <a:p>
          <a:pPr algn="l" latinLnBrk="1"/>
          <a:endParaRPr lang="ko-KR" altLang="en-US" sz="2400" spc="300" dirty="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23995C39-C9D1-46BA-98DC-6A4E232480BC}">
      <dgm:prSet phldrT="[텍스트]" custT="1"/>
      <dgm:spPr>
        <a:solidFill>
          <a:schemeClr val="bg1"/>
        </a:solidFill>
        <a:ln w="28575">
          <a:solidFill>
            <a:schemeClr val="tx1"/>
          </a:solidFill>
        </a:ln>
      </dgm:spPr>
      <dgm:t>
        <a:bodyPr/>
        <a:lstStyle/>
        <a:p>
          <a:pPr algn="l" latinLnBrk="1"/>
          <a:r>
            <a:rPr lang="en-US" altLang="ko-KR" sz="16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3. </a:t>
          </a:r>
          <a:r>
            <a:rPr lang="ko-KR" altLang="en-US" sz="16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형태소 분석</a:t>
          </a:r>
        </a:p>
      </dgm:t>
    </dgm:pt>
    <dgm:pt modelId="{68C7B4BE-C6C5-4C37-8BD4-A9EE44A70E8F}" type="parTrans" cxnId="{491E9036-49B4-46C2-BAC9-385F3363C586}">
      <dgm:prSet/>
      <dgm:spPr/>
      <dgm:t>
        <a:bodyPr/>
        <a:lstStyle/>
        <a:p>
          <a:pPr algn="l"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A8CC029D-8F96-48E8-B614-6A72A2753BF2}" type="sibTrans" cxnId="{491E9036-49B4-46C2-BAC9-385F3363C586}">
      <dgm:prSet custT="1"/>
      <dgm:spPr>
        <a:noFill/>
        <a:ln w="19050">
          <a:solidFill>
            <a:schemeClr val="tx1"/>
          </a:solidFill>
        </a:ln>
      </dgm:spPr>
      <dgm:t>
        <a:bodyPr/>
        <a:lstStyle/>
        <a:p>
          <a:pPr algn="l" latinLnBrk="1"/>
          <a:endParaRPr lang="ko-KR" altLang="en-US" sz="2400" spc="300">
            <a:solidFill>
              <a:schemeClr val="bg1">
                <a:lumMod val="85000"/>
              </a:schemeClr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A48E7ACD-695C-45BF-9D40-20BF355E6A05}">
      <dgm:prSet phldrT="[텍스트]" custT="1"/>
      <dgm:spPr>
        <a:noFill/>
        <a:ln w="28575">
          <a:solidFill>
            <a:schemeClr val="tx1"/>
          </a:solidFill>
        </a:ln>
      </dgm:spPr>
      <dgm:t>
        <a:bodyPr/>
        <a:lstStyle/>
        <a:p>
          <a:pPr algn="l" latinLnBrk="1"/>
          <a:r>
            <a:rPr lang="en-US" altLang="ko-KR" sz="16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4. </a:t>
          </a:r>
          <a:r>
            <a:rPr lang="ko-KR" altLang="en-US" sz="16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통계적 분석</a:t>
          </a:r>
        </a:p>
      </dgm:t>
    </dgm:pt>
    <dgm:pt modelId="{40A39129-7B2B-46DF-AF6E-476143608060}" type="parTrans" cxnId="{A7D32570-0B64-44FD-9AB3-E7F53152DF6B}">
      <dgm:prSet/>
      <dgm:spPr/>
      <dgm:t>
        <a:bodyPr/>
        <a:lstStyle/>
        <a:p>
          <a:pPr algn="l"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3A4E202C-9F9F-4547-9C4A-9E8CCA383AE2}" type="sibTrans" cxnId="{A7D32570-0B64-44FD-9AB3-E7F53152DF6B}">
      <dgm:prSet custT="1"/>
      <dgm:spPr>
        <a:noFill/>
        <a:ln w="19050">
          <a:solidFill>
            <a:schemeClr val="tx1"/>
          </a:solidFill>
        </a:ln>
      </dgm:spPr>
      <dgm:t>
        <a:bodyPr/>
        <a:lstStyle/>
        <a:p>
          <a:pPr algn="l"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BE259B64-F260-4AD1-9F16-FED6F3B5B9EC}">
      <dgm:prSet phldrT="[텍스트]" custT="1"/>
      <dgm:spPr>
        <a:solidFill>
          <a:schemeClr val="bg1">
            <a:lumMod val="85000"/>
          </a:schemeClr>
        </a:solidFill>
        <a:ln w="28575">
          <a:solidFill>
            <a:schemeClr val="tx1"/>
          </a:solidFill>
        </a:ln>
      </dgm:spPr>
      <dgm:t>
        <a:bodyPr/>
        <a:lstStyle/>
        <a:p>
          <a:pPr algn="l" latinLnBrk="1"/>
          <a:r>
            <a:rPr lang="en-US" altLang="ko-KR" sz="16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5.  </a:t>
          </a:r>
          <a:r>
            <a:rPr lang="ko-KR" altLang="en-US" sz="16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시각화</a:t>
          </a:r>
          <a:endParaRPr lang="ko-KR" altLang="en-US" sz="1600" spc="300" dirty="0">
            <a:solidFill>
              <a:schemeClr val="tx1"/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EDCABCCD-6EDF-4699-BC76-A93AE595E8D9}" type="parTrans" cxnId="{27527C60-F467-4807-8A71-A91CF8EBC7CC}">
      <dgm:prSet/>
      <dgm:spPr/>
      <dgm:t>
        <a:bodyPr/>
        <a:lstStyle/>
        <a:p>
          <a:pPr algn="l"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797214D6-5D35-42A2-8D66-A8928A66EE5A}" type="sibTrans" cxnId="{27527C60-F467-4807-8A71-A91CF8EBC7CC}">
      <dgm:prSet custT="1"/>
      <dgm:spPr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pPr algn="l" latinLnBrk="1"/>
          <a:endParaRPr lang="ko-KR" altLang="en-US" sz="2400" spc="300">
            <a:solidFill>
              <a:schemeClr val="bg1">
                <a:lumMod val="95000"/>
              </a:schemeClr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64B7044C-C751-4BC2-8EB8-6F0A5828CAF0}">
      <dgm:prSet phldrT="[텍스트]" custT="1"/>
      <dgm:spPr>
        <a:noFill/>
        <a:ln w="28575">
          <a:solidFill>
            <a:schemeClr val="tx1"/>
          </a:solidFill>
        </a:ln>
      </dgm:spPr>
      <dgm:t>
        <a:bodyPr/>
        <a:lstStyle/>
        <a:p>
          <a:pPr algn="l" latinLnBrk="1"/>
          <a:r>
            <a:rPr lang="en-US" altLang="ko-KR" sz="16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2. </a:t>
          </a:r>
          <a:r>
            <a:rPr lang="ko-KR" altLang="en-US" sz="16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전처리</a:t>
          </a:r>
          <a:endParaRPr lang="en-US" altLang="ko-KR" sz="1600" spc="300" dirty="0">
            <a:solidFill>
              <a:schemeClr val="tx1"/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76B4128C-A22C-4142-8998-C82DBF13845E}" type="parTrans" cxnId="{307B61C9-E8BB-463E-86AC-109AB3D357CF}">
      <dgm:prSet/>
      <dgm:spPr/>
      <dgm:t>
        <a:bodyPr/>
        <a:lstStyle/>
        <a:p>
          <a:pPr algn="l"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F27D70FE-37C1-48B7-841A-B2BE7507C83C}" type="sibTrans" cxnId="{307B61C9-E8BB-463E-86AC-109AB3D357CF}">
      <dgm:prSet custT="1"/>
      <dgm:spPr>
        <a:ln w="19050">
          <a:solidFill>
            <a:schemeClr val="tx1"/>
          </a:solidFill>
        </a:ln>
      </dgm:spPr>
      <dgm:t>
        <a:bodyPr/>
        <a:lstStyle/>
        <a:p>
          <a:pPr algn="l"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50A14E10-394B-4A16-8840-3FF19BFE51A7}">
      <dgm:prSet phldrT="[텍스트]" custT="1"/>
      <dgm:spPr>
        <a:noFill/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pPr algn="l" latinLnBrk="1"/>
          <a:r>
            <a:rPr lang="en-US" altLang="ko-KR" sz="16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7. </a:t>
          </a:r>
          <a:r>
            <a:rPr lang="ko-KR" altLang="en-US" sz="16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완성모델</a:t>
          </a:r>
          <a:endParaRPr lang="en-US" altLang="ko-KR" sz="1600" spc="300" dirty="0">
            <a:solidFill>
              <a:schemeClr val="bg1">
                <a:lumMod val="65000"/>
              </a:schemeClr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  <a:p>
          <a:pPr algn="l" latinLnBrk="1"/>
          <a:r>
            <a:rPr lang="ko-KR" altLang="en-US" sz="16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    시연</a:t>
          </a:r>
        </a:p>
      </dgm:t>
    </dgm:pt>
    <dgm:pt modelId="{1F0F493A-FE36-43EB-B66C-24ED6CCDD23C}" type="parTrans" cxnId="{45961136-3C78-4BBD-8747-BAF60261463E}">
      <dgm:prSet/>
      <dgm:spPr/>
      <dgm:t>
        <a:bodyPr/>
        <a:lstStyle/>
        <a:p>
          <a:pPr algn="l"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0663A440-1782-4D5F-9976-E4DD9004F725}" type="sibTrans" cxnId="{45961136-3C78-4BBD-8747-BAF60261463E}">
      <dgm:prSet/>
      <dgm:spPr/>
      <dgm:t>
        <a:bodyPr/>
        <a:lstStyle/>
        <a:p>
          <a:pPr algn="l"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EA26920D-CD50-4406-8FF9-CF5C4ED99F8A}">
      <dgm:prSet phldrT="[텍스트]" custT="1"/>
      <dgm:spPr>
        <a:noFill/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pPr algn="l" latinLnBrk="1"/>
          <a:r>
            <a:rPr lang="en-US" altLang="ko-KR" sz="16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6. </a:t>
          </a:r>
          <a:r>
            <a:rPr lang="ko-KR" altLang="en-US" sz="16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시스템 구성</a:t>
          </a:r>
        </a:p>
      </dgm:t>
    </dgm:pt>
    <dgm:pt modelId="{22A421FF-FB89-431A-B042-DB3E00A3F856}" type="parTrans" cxnId="{8FFD241B-D834-48BF-9302-77AFAC3A4561}">
      <dgm:prSet/>
      <dgm:spPr/>
      <dgm:t>
        <a:bodyPr/>
        <a:lstStyle/>
        <a:p>
          <a:pPr algn="l" latinLnBrk="1"/>
          <a:endParaRPr lang="ko-KR" altLang="en-US"/>
        </a:p>
      </dgm:t>
    </dgm:pt>
    <dgm:pt modelId="{5278465A-9698-4780-9209-1494E05AB355}" type="sibTrans" cxnId="{8FFD241B-D834-48BF-9302-77AFAC3A4561}">
      <dgm:prSet/>
      <dgm:spPr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pPr algn="l" latinLnBrk="1"/>
          <a:endParaRPr lang="ko-KR" altLang="en-US"/>
        </a:p>
      </dgm:t>
    </dgm:pt>
    <dgm:pt modelId="{B919A46E-E10E-4676-AB33-462E69534337}" type="pres">
      <dgm:prSet presAssocID="{002D058C-0E6C-4248-B324-B4771D015659}" presName="Name0" presStyleCnt="0">
        <dgm:presLayoutVars>
          <dgm:dir/>
          <dgm:resizeHandles val="exact"/>
        </dgm:presLayoutVars>
      </dgm:prSet>
      <dgm:spPr/>
    </dgm:pt>
    <dgm:pt modelId="{F6364AA3-CD4E-4EDA-A0A4-3C02BF50A683}" type="pres">
      <dgm:prSet presAssocID="{7EA388BB-C55B-4705-B1A8-C726CA93CDD6}" presName="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7655C28-947C-4C85-8039-B1464FFEBFE3}" type="pres">
      <dgm:prSet presAssocID="{DBD899D0-3323-4E0E-ADAA-6C4D9DA1CC07}" presName="sibTrans" presStyleLbl="sibTrans1D1" presStyleIdx="0" presStyleCnt="6"/>
      <dgm:spPr/>
      <dgm:t>
        <a:bodyPr/>
        <a:lstStyle/>
        <a:p>
          <a:pPr latinLnBrk="1"/>
          <a:endParaRPr lang="ko-KR" altLang="en-US"/>
        </a:p>
      </dgm:t>
    </dgm:pt>
    <dgm:pt modelId="{442ACDE3-ABB2-4FEC-8F30-0A0727C0ABF1}" type="pres">
      <dgm:prSet presAssocID="{DBD899D0-3323-4E0E-ADAA-6C4D9DA1CC07}" presName="connectorText" presStyleLbl="sibTrans1D1" presStyleIdx="0" presStyleCnt="6"/>
      <dgm:spPr/>
      <dgm:t>
        <a:bodyPr/>
        <a:lstStyle/>
        <a:p>
          <a:pPr latinLnBrk="1"/>
          <a:endParaRPr lang="ko-KR" altLang="en-US"/>
        </a:p>
      </dgm:t>
    </dgm:pt>
    <dgm:pt modelId="{28CA22D3-05B2-48A5-A749-B15B59C1B352}" type="pres">
      <dgm:prSet presAssocID="{64B7044C-C751-4BC2-8EB8-6F0A5828CAF0}" presName="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8C1F0CF-EE9B-4D83-BA20-E4218C41A67C}" type="pres">
      <dgm:prSet presAssocID="{F27D70FE-37C1-48B7-841A-B2BE7507C83C}" presName="sibTrans" presStyleLbl="sibTrans1D1" presStyleIdx="1" presStyleCnt="6"/>
      <dgm:spPr/>
      <dgm:t>
        <a:bodyPr/>
        <a:lstStyle/>
        <a:p>
          <a:pPr latinLnBrk="1"/>
          <a:endParaRPr lang="ko-KR" altLang="en-US"/>
        </a:p>
      </dgm:t>
    </dgm:pt>
    <dgm:pt modelId="{1160046E-E375-4E9F-BE32-DDCEF0647D22}" type="pres">
      <dgm:prSet presAssocID="{F27D70FE-37C1-48B7-841A-B2BE7507C83C}" presName="connectorText" presStyleLbl="sibTrans1D1" presStyleIdx="1" presStyleCnt="6"/>
      <dgm:spPr/>
      <dgm:t>
        <a:bodyPr/>
        <a:lstStyle/>
        <a:p>
          <a:pPr latinLnBrk="1"/>
          <a:endParaRPr lang="ko-KR" altLang="en-US"/>
        </a:p>
      </dgm:t>
    </dgm:pt>
    <dgm:pt modelId="{296F2DDA-20CB-4DE6-96A1-E6F7F52C975C}" type="pres">
      <dgm:prSet presAssocID="{23995C39-C9D1-46BA-98DC-6A4E232480BC}" presName="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43A9753-3136-41FC-8A6E-0031597BB5A9}" type="pres">
      <dgm:prSet presAssocID="{A8CC029D-8F96-48E8-B614-6A72A2753BF2}" presName="sibTrans" presStyleLbl="sibTrans1D1" presStyleIdx="2" presStyleCnt="6"/>
      <dgm:spPr/>
      <dgm:t>
        <a:bodyPr/>
        <a:lstStyle/>
        <a:p>
          <a:pPr latinLnBrk="1"/>
          <a:endParaRPr lang="ko-KR" altLang="en-US"/>
        </a:p>
      </dgm:t>
    </dgm:pt>
    <dgm:pt modelId="{B949A6C5-64B5-4134-9A71-E5601DEA6668}" type="pres">
      <dgm:prSet presAssocID="{A8CC029D-8F96-48E8-B614-6A72A2753BF2}" presName="connectorText" presStyleLbl="sibTrans1D1" presStyleIdx="2" presStyleCnt="6"/>
      <dgm:spPr/>
      <dgm:t>
        <a:bodyPr/>
        <a:lstStyle/>
        <a:p>
          <a:pPr latinLnBrk="1"/>
          <a:endParaRPr lang="ko-KR" altLang="en-US"/>
        </a:p>
      </dgm:t>
    </dgm:pt>
    <dgm:pt modelId="{4258BAB0-FBF4-49CF-B4E3-3ECF4110C1B8}" type="pres">
      <dgm:prSet presAssocID="{A48E7ACD-695C-45BF-9D40-20BF355E6A05}" presName="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896178F-20DA-4169-9A6A-55AFB95610B4}" type="pres">
      <dgm:prSet presAssocID="{3A4E202C-9F9F-4547-9C4A-9E8CCA383AE2}" presName="sibTrans" presStyleLbl="sibTrans1D1" presStyleIdx="3" presStyleCnt="6"/>
      <dgm:spPr/>
      <dgm:t>
        <a:bodyPr/>
        <a:lstStyle/>
        <a:p>
          <a:pPr latinLnBrk="1"/>
          <a:endParaRPr lang="ko-KR" altLang="en-US"/>
        </a:p>
      </dgm:t>
    </dgm:pt>
    <dgm:pt modelId="{470F6FFF-533E-4DCC-A3B9-5EEC0C53A70C}" type="pres">
      <dgm:prSet presAssocID="{3A4E202C-9F9F-4547-9C4A-9E8CCA383AE2}" presName="connectorText" presStyleLbl="sibTrans1D1" presStyleIdx="3" presStyleCnt="6"/>
      <dgm:spPr/>
      <dgm:t>
        <a:bodyPr/>
        <a:lstStyle/>
        <a:p>
          <a:pPr latinLnBrk="1"/>
          <a:endParaRPr lang="ko-KR" altLang="en-US"/>
        </a:p>
      </dgm:t>
    </dgm:pt>
    <dgm:pt modelId="{AD45548B-580F-49E1-877E-CFBC27607480}" type="pres">
      <dgm:prSet presAssocID="{BE259B64-F260-4AD1-9F16-FED6F3B5B9EC}" presName="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AD3A5CA-AAB3-48E1-B52F-C792214828EA}" type="pres">
      <dgm:prSet presAssocID="{797214D6-5D35-42A2-8D66-A8928A66EE5A}" presName="sibTrans" presStyleLbl="sibTrans1D1" presStyleIdx="4" presStyleCnt="6"/>
      <dgm:spPr/>
      <dgm:t>
        <a:bodyPr/>
        <a:lstStyle/>
        <a:p>
          <a:pPr latinLnBrk="1"/>
          <a:endParaRPr lang="ko-KR" altLang="en-US"/>
        </a:p>
      </dgm:t>
    </dgm:pt>
    <dgm:pt modelId="{4217FC4B-4D63-4729-8D47-3FA776DAD10D}" type="pres">
      <dgm:prSet presAssocID="{797214D6-5D35-42A2-8D66-A8928A66EE5A}" presName="connectorText" presStyleLbl="sibTrans1D1" presStyleIdx="4" presStyleCnt="6"/>
      <dgm:spPr/>
      <dgm:t>
        <a:bodyPr/>
        <a:lstStyle/>
        <a:p>
          <a:pPr latinLnBrk="1"/>
          <a:endParaRPr lang="ko-KR" altLang="en-US"/>
        </a:p>
      </dgm:t>
    </dgm:pt>
    <dgm:pt modelId="{A048E0F2-7420-4BB2-81DF-D6B07FCE9825}" type="pres">
      <dgm:prSet presAssocID="{EA26920D-CD50-4406-8FF9-CF5C4ED99F8A}" presName="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CA79404-F3B6-40F4-B009-5B6EC3058A67}" type="pres">
      <dgm:prSet presAssocID="{5278465A-9698-4780-9209-1494E05AB355}" presName="sibTrans" presStyleLbl="sibTrans1D1" presStyleIdx="5" presStyleCnt="6"/>
      <dgm:spPr/>
      <dgm:t>
        <a:bodyPr/>
        <a:lstStyle/>
        <a:p>
          <a:pPr latinLnBrk="1"/>
          <a:endParaRPr lang="ko-KR" altLang="en-US"/>
        </a:p>
      </dgm:t>
    </dgm:pt>
    <dgm:pt modelId="{3416E474-5325-45CD-9753-B69A48759D62}" type="pres">
      <dgm:prSet presAssocID="{5278465A-9698-4780-9209-1494E05AB355}" presName="connectorText" presStyleLbl="sibTrans1D1" presStyleIdx="5" presStyleCnt="6"/>
      <dgm:spPr/>
      <dgm:t>
        <a:bodyPr/>
        <a:lstStyle/>
        <a:p>
          <a:pPr latinLnBrk="1"/>
          <a:endParaRPr lang="ko-KR" altLang="en-US"/>
        </a:p>
      </dgm:t>
    </dgm:pt>
    <dgm:pt modelId="{89172825-F34B-4771-9088-171A6F106361}" type="pres">
      <dgm:prSet presAssocID="{50A14E10-394B-4A16-8840-3FF19BFE51A7}" presName="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99202F9D-5337-4861-BEA7-CAC9DBC20CE5}" type="presOf" srcId="{F27D70FE-37C1-48B7-841A-B2BE7507C83C}" destId="{68C1F0CF-EE9B-4D83-BA20-E4218C41A67C}" srcOrd="0" destOrd="0" presId="urn:microsoft.com/office/officeart/2005/8/layout/bProcess3"/>
    <dgm:cxn modelId="{04B19621-2E76-4C19-B6F9-9EA78AE4BC90}" type="presOf" srcId="{A8CC029D-8F96-48E8-B614-6A72A2753BF2}" destId="{D43A9753-3136-41FC-8A6E-0031597BB5A9}" srcOrd="0" destOrd="0" presId="urn:microsoft.com/office/officeart/2005/8/layout/bProcess3"/>
    <dgm:cxn modelId="{ACF66165-8CB9-43EB-A4E0-7E4D69DA43C0}" type="presOf" srcId="{5278465A-9698-4780-9209-1494E05AB355}" destId="{BCA79404-F3B6-40F4-B009-5B6EC3058A67}" srcOrd="0" destOrd="0" presId="urn:microsoft.com/office/officeart/2005/8/layout/bProcess3"/>
    <dgm:cxn modelId="{3785F8F2-C67B-4593-AFFA-2C6ECE44617F}" type="presOf" srcId="{5278465A-9698-4780-9209-1494E05AB355}" destId="{3416E474-5325-45CD-9753-B69A48759D62}" srcOrd="1" destOrd="0" presId="urn:microsoft.com/office/officeart/2005/8/layout/bProcess3"/>
    <dgm:cxn modelId="{7EDB9464-8421-4E7E-ADC8-4CDE74ED7C5F}" type="presOf" srcId="{F27D70FE-37C1-48B7-841A-B2BE7507C83C}" destId="{1160046E-E375-4E9F-BE32-DDCEF0647D22}" srcOrd="1" destOrd="0" presId="urn:microsoft.com/office/officeart/2005/8/layout/bProcess3"/>
    <dgm:cxn modelId="{2C38813A-02B1-4751-A3D8-752A7425AFAE}" type="presOf" srcId="{23995C39-C9D1-46BA-98DC-6A4E232480BC}" destId="{296F2DDA-20CB-4DE6-96A1-E6F7F52C975C}" srcOrd="0" destOrd="0" presId="urn:microsoft.com/office/officeart/2005/8/layout/bProcess3"/>
    <dgm:cxn modelId="{2928A31D-FF6A-4715-8501-765D47EA84AF}" type="presOf" srcId="{7EA388BB-C55B-4705-B1A8-C726CA93CDD6}" destId="{F6364AA3-CD4E-4EDA-A0A4-3C02BF50A683}" srcOrd="0" destOrd="0" presId="urn:microsoft.com/office/officeart/2005/8/layout/bProcess3"/>
    <dgm:cxn modelId="{A7D32570-0B64-44FD-9AB3-E7F53152DF6B}" srcId="{002D058C-0E6C-4248-B324-B4771D015659}" destId="{A48E7ACD-695C-45BF-9D40-20BF355E6A05}" srcOrd="3" destOrd="0" parTransId="{40A39129-7B2B-46DF-AF6E-476143608060}" sibTransId="{3A4E202C-9F9F-4547-9C4A-9E8CCA383AE2}"/>
    <dgm:cxn modelId="{5B91B177-62C7-4AC8-9A5C-923102DEF014}" type="presOf" srcId="{64B7044C-C751-4BC2-8EB8-6F0A5828CAF0}" destId="{28CA22D3-05B2-48A5-A749-B15B59C1B352}" srcOrd="0" destOrd="0" presId="urn:microsoft.com/office/officeart/2005/8/layout/bProcess3"/>
    <dgm:cxn modelId="{C207FE34-21F8-4215-8D5A-04EFA283937D}" type="presOf" srcId="{50A14E10-394B-4A16-8840-3FF19BFE51A7}" destId="{89172825-F34B-4771-9088-171A6F106361}" srcOrd="0" destOrd="0" presId="urn:microsoft.com/office/officeart/2005/8/layout/bProcess3"/>
    <dgm:cxn modelId="{137CBF47-1968-4644-AC14-CD7E7EB69318}" srcId="{002D058C-0E6C-4248-B324-B4771D015659}" destId="{7EA388BB-C55B-4705-B1A8-C726CA93CDD6}" srcOrd="0" destOrd="0" parTransId="{C15E12E0-BF34-4505-B863-23AD6CB399CC}" sibTransId="{DBD899D0-3323-4E0E-ADAA-6C4D9DA1CC07}"/>
    <dgm:cxn modelId="{C3E181B2-56C2-44F0-9F62-9C2F9AF21B99}" type="presOf" srcId="{3A4E202C-9F9F-4547-9C4A-9E8CCA383AE2}" destId="{470F6FFF-533E-4DCC-A3B9-5EEC0C53A70C}" srcOrd="1" destOrd="0" presId="urn:microsoft.com/office/officeart/2005/8/layout/bProcess3"/>
    <dgm:cxn modelId="{B34AF7FA-C634-45DD-9962-B8D278BB275D}" type="presOf" srcId="{3A4E202C-9F9F-4547-9C4A-9E8CCA383AE2}" destId="{0896178F-20DA-4169-9A6A-55AFB95610B4}" srcOrd="0" destOrd="0" presId="urn:microsoft.com/office/officeart/2005/8/layout/bProcess3"/>
    <dgm:cxn modelId="{F4E735A3-EEC7-4155-88A9-C3ECA5DD7F15}" type="presOf" srcId="{DBD899D0-3323-4E0E-ADAA-6C4D9DA1CC07}" destId="{F7655C28-947C-4C85-8039-B1464FFEBFE3}" srcOrd="0" destOrd="0" presId="urn:microsoft.com/office/officeart/2005/8/layout/bProcess3"/>
    <dgm:cxn modelId="{6A56C8E1-F00B-4974-AC0E-25731007D846}" type="presOf" srcId="{A8CC029D-8F96-48E8-B614-6A72A2753BF2}" destId="{B949A6C5-64B5-4134-9A71-E5601DEA6668}" srcOrd="1" destOrd="0" presId="urn:microsoft.com/office/officeart/2005/8/layout/bProcess3"/>
    <dgm:cxn modelId="{1D1440EA-6D93-442B-A66E-DC5AEB8FACD2}" type="presOf" srcId="{BE259B64-F260-4AD1-9F16-FED6F3B5B9EC}" destId="{AD45548B-580F-49E1-877E-CFBC27607480}" srcOrd="0" destOrd="0" presId="urn:microsoft.com/office/officeart/2005/8/layout/bProcess3"/>
    <dgm:cxn modelId="{746C93EC-BE61-4FE1-9568-FEBA547954AD}" type="presOf" srcId="{797214D6-5D35-42A2-8D66-A8928A66EE5A}" destId="{4AD3A5CA-AAB3-48E1-B52F-C792214828EA}" srcOrd="0" destOrd="0" presId="urn:microsoft.com/office/officeart/2005/8/layout/bProcess3"/>
    <dgm:cxn modelId="{8FFD241B-D834-48BF-9302-77AFAC3A4561}" srcId="{002D058C-0E6C-4248-B324-B4771D015659}" destId="{EA26920D-CD50-4406-8FF9-CF5C4ED99F8A}" srcOrd="5" destOrd="0" parTransId="{22A421FF-FB89-431A-B042-DB3E00A3F856}" sibTransId="{5278465A-9698-4780-9209-1494E05AB355}"/>
    <dgm:cxn modelId="{A908265C-6777-44A0-9619-304D7C34853C}" type="presOf" srcId="{797214D6-5D35-42A2-8D66-A8928A66EE5A}" destId="{4217FC4B-4D63-4729-8D47-3FA776DAD10D}" srcOrd="1" destOrd="0" presId="urn:microsoft.com/office/officeart/2005/8/layout/bProcess3"/>
    <dgm:cxn modelId="{45961136-3C78-4BBD-8747-BAF60261463E}" srcId="{002D058C-0E6C-4248-B324-B4771D015659}" destId="{50A14E10-394B-4A16-8840-3FF19BFE51A7}" srcOrd="6" destOrd="0" parTransId="{1F0F493A-FE36-43EB-B66C-24ED6CCDD23C}" sibTransId="{0663A440-1782-4D5F-9976-E4DD9004F725}"/>
    <dgm:cxn modelId="{D79E0901-4E30-446A-9AC4-BBBAC7DB36A6}" type="presOf" srcId="{A48E7ACD-695C-45BF-9D40-20BF355E6A05}" destId="{4258BAB0-FBF4-49CF-B4E3-3ECF4110C1B8}" srcOrd="0" destOrd="0" presId="urn:microsoft.com/office/officeart/2005/8/layout/bProcess3"/>
    <dgm:cxn modelId="{27527C60-F467-4807-8A71-A91CF8EBC7CC}" srcId="{002D058C-0E6C-4248-B324-B4771D015659}" destId="{BE259B64-F260-4AD1-9F16-FED6F3B5B9EC}" srcOrd="4" destOrd="0" parTransId="{EDCABCCD-6EDF-4699-BC76-A93AE595E8D9}" sibTransId="{797214D6-5D35-42A2-8D66-A8928A66EE5A}"/>
    <dgm:cxn modelId="{3D81FD16-2CD1-4A52-AEBF-E68C86FC1BBB}" type="presOf" srcId="{002D058C-0E6C-4248-B324-B4771D015659}" destId="{B919A46E-E10E-4676-AB33-462E69534337}" srcOrd="0" destOrd="0" presId="urn:microsoft.com/office/officeart/2005/8/layout/bProcess3"/>
    <dgm:cxn modelId="{491E9036-49B4-46C2-BAC9-385F3363C586}" srcId="{002D058C-0E6C-4248-B324-B4771D015659}" destId="{23995C39-C9D1-46BA-98DC-6A4E232480BC}" srcOrd="2" destOrd="0" parTransId="{68C7B4BE-C6C5-4C37-8BD4-A9EE44A70E8F}" sibTransId="{A8CC029D-8F96-48E8-B614-6A72A2753BF2}"/>
    <dgm:cxn modelId="{A34B7727-3C80-4D93-A823-8F36416E0120}" type="presOf" srcId="{DBD899D0-3323-4E0E-ADAA-6C4D9DA1CC07}" destId="{442ACDE3-ABB2-4FEC-8F30-0A0727C0ABF1}" srcOrd="1" destOrd="0" presId="urn:microsoft.com/office/officeart/2005/8/layout/bProcess3"/>
    <dgm:cxn modelId="{49E4B285-D27C-48AA-9494-3F69209A456D}" type="presOf" srcId="{EA26920D-CD50-4406-8FF9-CF5C4ED99F8A}" destId="{A048E0F2-7420-4BB2-81DF-D6B07FCE9825}" srcOrd="0" destOrd="0" presId="urn:microsoft.com/office/officeart/2005/8/layout/bProcess3"/>
    <dgm:cxn modelId="{307B61C9-E8BB-463E-86AC-109AB3D357CF}" srcId="{002D058C-0E6C-4248-B324-B4771D015659}" destId="{64B7044C-C751-4BC2-8EB8-6F0A5828CAF0}" srcOrd="1" destOrd="0" parTransId="{76B4128C-A22C-4142-8998-C82DBF13845E}" sibTransId="{F27D70FE-37C1-48B7-841A-B2BE7507C83C}"/>
    <dgm:cxn modelId="{709C9715-9C55-4E60-B0BB-FB47AA6027DD}" type="presParOf" srcId="{B919A46E-E10E-4676-AB33-462E69534337}" destId="{F6364AA3-CD4E-4EDA-A0A4-3C02BF50A683}" srcOrd="0" destOrd="0" presId="urn:microsoft.com/office/officeart/2005/8/layout/bProcess3"/>
    <dgm:cxn modelId="{13B54C5E-8630-4DA4-BB28-C12AC244D2DC}" type="presParOf" srcId="{B919A46E-E10E-4676-AB33-462E69534337}" destId="{F7655C28-947C-4C85-8039-B1464FFEBFE3}" srcOrd="1" destOrd="0" presId="urn:microsoft.com/office/officeart/2005/8/layout/bProcess3"/>
    <dgm:cxn modelId="{4C3A0144-884F-4A08-98AB-FC82F11A0094}" type="presParOf" srcId="{F7655C28-947C-4C85-8039-B1464FFEBFE3}" destId="{442ACDE3-ABB2-4FEC-8F30-0A0727C0ABF1}" srcOrd="0" destOrd="0" presId="urn:microsoft.com/office/officeart/2005/8/layout/bProcess3"/>
    <dgm:cxn modelId="{0AD04145-2027-48D9-BAB3-793C953835CC}" type="presParOf" srcId="{B919A46E-E10E-4676-AB33-462E69534337}" destId="{28CA22D3-05B2-48A5-A749-B15B59C1B352}" srcOrd="2" destOrd="0" presId="urn:microsoft.com/office/officeart/2005/8/layout/bProcess3"/>
    <dgm:cxn modelId="{029B94A4-4F96-4D06-B928-55BDEBE179FC}" type="presParOf" srcId="{B919A46E-E10E-4676-AB33-462E69534337}" destId="{68C1F0CF-EE9B-4D83-BA20-E4218C41A67C}" srcOrd="3" destOrd="0" presId="urn:microsoft.com/office/officeart/2005/8/layout/bProcess3"/>
    <dgm:cxn modelId="{FE39781B-0052-420C-ACEF-FFBF43BE2BC0}" type="presParOf" srcId="{68C1F0CF-EE9B-4D83-BA20-E4218C41A67C}" destId="{1160046E-E375-4E9F-BE32-DDCEF0647D22}" srcOrd="0" destOrd="0" presId="urn:microsoft.com/office/officeart/2005/8/layout/bProcess3"/>
    <dgm:cxn modelId="{AD158453-C1E4-4826-93A1-DDC0DEE89AD3}" type="presParOf" srcId="{B919A46E-E10E-4676-AB33-462E69534337}" destId="{296F2DDA-20CB-4DE6-96A1-E6F7F52C975C}" srcOrd="4" destOrd="0" presId="urn:microsoft.com/office/officeart/2005/8/layout/bProcess3"/>
    <dgm:cxn modelId="{58691B0E-DDEF-4D95-A083-B22296BF61EA}" type="presParOf" srcId="{B919A46E-E10E-4676-AB33-462E69534337}" destId="{D43A9753-3136-41FC-8A6E-0031597BB5A9}" srcOrd="5" destOrd="0" presId="urn:microsoft.com/office/officeart/2005/8/layout/bProcess3"/>
    <dgm:cxn modelId="{6B7892E7-A852-4524-94A1-3E4D734DE37E}" type="presParOf" srcId="{D43A9753-3136-41FC-8A6E-0031597BB5A9}" destId="{B949A6C5-64B5-4134-9A71-E5601DEA6668}" srcOrd="0" destOrd="0" presId="urn:microsoft.com/office/officeart/2005/8/layout/bProcess3"/>
    <dgm:cxn modelId="{B34F72B6-1875-4CF5-85C5-778E52DF28A7}" type="presParOf" srcId="{B919A46E-E10E-4676-AB33-462E69534337}" destId="{4258BAB0-FBF4-49CF-B4E3-3ECF4110C1B8}" srcOrd="6" destOrd="0" presId="urn:microsoft.com/office/officeart/2005/8/layout/bProcess3"/>
    <dgm:cxn modelId="{591DD43E-81EF-4230-A6F0-BD964D4C872D}" type="presParOf" srcId="{B919A46E-E10E-4676-AB33-462E69534337}" destId="{0896178F-20DA-4169-9A6A-55AFB95610B4}" srcOrd="7" destOrd="0" presId="urn:microsoft.com/office/officeart/2005/8/layout/bProcess3"/>
    <dgm:cxn modelId="{87217D96-4B21-4E90-BD5A-6DF618AECC3F}" type="presParOf" srcId="{0896178F-20DA-4169-9A6A-55AFB95610B4}" destId="{470F6FFF-533E-4DCC-A3B9-5EEC0C53A70C}" srcOrd="0" destOrd="0" presId="urn:microsoft.com/office/officeart/2005/8/layout/bProcess3"/>
    <dgm:cxn modelId="{C2C4F626-7A28-4C89-8455-EDA84F72671E}" type="presParOf" srcId="{B919A46E-E10E-4676-AB33-462E69534337}" destId="{AD45548B-580F-49E1-877E-CFBC27607480}" srcOrd="8" destOrd="0" presId="urn:microsoft.com/office/officeart/2005/8/layout/bProcess3"/>
    <dgm:cxn modelId="{3FBCA68B-483C-48EC-83DE-0386CFF87F8B}" type="presParOf" srcId="{B919A46E-E10E-4676-AB33-462E69534337}" destId="{4AD3A5CA-AAB3-48E1-B52F-C792214828EA}" srcOrd="9" destOrd="0" presId="urn:microsoft.com/office/officeart/2005/8/layout/bProcess3"/>
    <dgm:cxn modelId="{9DD66C2F-FCB3-44F5-9F1A-C6C4FB2BB9A5}" type="presParOf" srcId="{4AD3A5CA-AAB3-48E1-B52F-C792214828EA}" destId="{4217FC4B-4D63-4729-8D47-3FA776DAD10D}" srcOrd="0" destOrd="0" presId="urn:microsoft.com/office/officeart/2005/8/layout/bProcess3"/>
    <dgm:cxn modelId="{2B98B617-96F6-404D-AEC8-CC6CE100886A}" type="presParOf" srcId="{B919A46E-E10E-4676-AB33-462E69534337}" destId="{A048E0F2-7420-4BB2-81DF-D6B07FCE9825}" srcOrd="10" destOrd="0" presId="urn:microsoft.com/office/officeart/2005/8/layout/bProcess3"/>
    <dgm:cxn modelId="{4242DECC-A7BB-4364-98D6-44563FCA25C5}" type="presParOf" srcId="{B919A46E-E10E-4676-AB33-462E69534337}" destId="{BCA79404-F3B6-40F4-B009-5B6EC3058A67}" srcOrd="11" destOrd="0" presId="urn:microsoft.com/office/officeart/2005/8/layout/bProcess3"/>
    <dgm:cxn modelId="{D88595A5-D342-478A-9792-19ACB168824B}" type="presParOf" srcId="{BCA79404-F3B6-40F4-B009-5B6EC3058A67}" destId="{3416E474-5325-45CD-9753-B69A48759D62}" srcOrd="0" destOrd="0" presId="urn:microsoft.com/office/officeart/2005/8/layout/bProcess3"/>
    <dgm:cxn modelId="{8023C543-ECC2-43B9-9590-5B2AABDD739E}" type="presParOf" srcId="{B919A46E-E10E-4676-AB33-462E69534337}" destId="{89172825-F34B-4771-9088-171A6F106361}" srcOrd="12" destOrd="0" presId="urn:microsoft.com/office/officeart/2005/8/layout/b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002D058C-0E6C-4248-B324-B4771D015659}" type="doc">
      <dgm:prSet loTypeId="urn:microsoft.com/office/officeart/2005/8/layout/bProcess3" loCatId="process" qsTypeId="urn:microsoft.com/office/officeart/2005/8/quickstyle/simple1" qsCatId="simple" csTypeId="urn:microsoft.com/office/officeart/2005/8/colors/accent1_1" csCatId="accent1" phldr="1"/>
      <dgm:spPr/>
    </dgm:pt>
    <dgm:pt modelId="{7EA388BB-C55B-4705-B1A8-C726CA93CDD6}">
      <dgm:prSet phldrT="[텍스트]" custT="1"/>
      <dgm:spPr>
        <a:ln w="28575">
          <a:solidFill>
            <a:schemeClr val="tx1"/>
          </a:solidFill>
        </a:ln>
      </dgm:spPr>
      <dgm:t>
        <a:bodyPr/>
        <a:lstStyle/>
        <a:p>
          <a:pPr algn="l" latinLnBrk="1">
            <a:lnSpc>
              <a:spcPct val="90000"/>
            </a:lnSpc>
          </a:pPr>
          <a:endParaRPr lang="en-US" altLang="ko-KR" sz="1600" spc="300" dirty="0">
            <a:solidFill>
              <a:schemeClr val="tx1"/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  <a:p>
          <a:pPr algn="l" latinLnBrk="1">
            <a:lnSpc>
              <a:spcPct val="100000"/>
            </a:lnSpc>
          </a:pPr>
          <a:r>
            <a:rPr lang="en-US" altLang="ko-KR" sz="14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1. Web</a:t>
          </a:r>
        </a:p>
        <a:p>
          <a:pPr algn="l" latinLnBrk="1">
            <a:lnSpc>
              <a:spcPct val="100000"/>
            </a:lnSpc>
          </a:pPr>
          <a:r>
            <a:rPr lang="en-US" altLang="ko-KR" sz="14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   Scraping</a:t>
          </a:r>
        </a:p>
        <a:p>
          <a:pPr algn="l" latinLnBrk="1">
            <a:lnSpc>
              <a:spcPct val="90000"/>
            </a:lnSpc>
          </a:pPr>
          <a:endParaRPr lang="en-US" altLang="ko-KR" sz="1600" spc="300" dirty="0">
            <a:solidFill>
              <a:schemeClr val="tx1"/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C15E12E0-BF34-4505-B863-23AD6CB399CC}" type="parTrans" cxnId="{137CBF47-1968-4644-AC14-CD7E7EB69318}">
      <dgm:prSet/>
      <dgm:spPr/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DBD899D0-3323-4E0E-ADAA-6C4D9DA1CC07}" type="sibTrans" cxnId="{137CBF47-1968-4644-AC14-CD7E7EB69318}">
      <dgm:prSet custT="1"/>
      <dgm:spPr>
        <a:noFill/>
        <a:ln w="19050">
          <a:solidFill>
            <a:schemeClr val="tx1"/>
          </a:solidFill>
        </a:ln>
      </dgm:spPr>
      <dgm:t>
        <a:bodyPr/>
        <a:lstStyle/>
        <a:p>
          <a:pPr latinLnBrk="1"/>
          <a:endParaRPr lang="ko-KR" altLang="en-US" sz="2400" spc="300" dirty="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23995C39-C9D1-46BA-98DC-6A4E232480BC}">
      <dgm:prSet phldrT="[텍스트]" custT="1"/>
      <dgm:spPr>
        <a:solidFill>
          <a:schemeClr val="bg1"/>
        </a:solidFill>
        <a:ln w="28575">
          <a:solidFill>
            <a:schemeClr val="tx1"/>
          </a:solidFill>
        </a:ln>
      </dgm:spPr>
      <dgm:t>
        <a:bodyPr/>
        <a:lstStyle/>
        <a:p>
          <a:pPr algn="l" latinLnBrk="1"/>
          <a:r>
            <a:rPr lang="en-US" altLang="ko-KR" sz="16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3. </a:t>
          </a:r>
          <a:r>
            <a:rPr lang="ko-KR" altLang="en-US" sz="16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형태소 분석</a:t>
          </a:r>
        </a:p>
      </dgm:t>
    </dgm:pt>
    <dgm:pt modelId="{68C7B4BE-C6C5-4C37-8BD4-A9EE44A70E8F}" type="parTrans" cxnId="{491E9036-49B4-46C2-BAC9-385F3363C586}">
      <dgm:prSet/>
      <dgm:spPr/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A8CC029D-8F96-48E8-B614-6A72A2753BF2}" type="sibTrans" cxnId="{491E9036-49B4-46C2-BAC9-385F3363C586}">
      <dgm:prSet custT="1"/>
      <dgm:spPr>
        <a:noFill/>
        <a:ln w="19050">
          <a:solidFill>
            <a:schemeClr val="tx1"/>
          </a:solidFill>
        </a:ln>
      </dgm:spPr>
      <dgm:t>
        <a:bodyPr/>
        <a:lstStyle/>
        <a:p>
          <a:pPr latinLnBrk="1"/>
          <a:endParaRPr lang="ko-KR" altLang="en-US" sz="2400" spc="300">
            <a:solidFill>
              <a:schemeClr val="bg1">
                <a:lumMod val="85000"/>
              </a:schemeClr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A48E7ACD-695C-45BF-9D40-20BF355E6A05}">
      <dgm:prSet phldrT="[텍스트]" custT="1"/>
      <dgm:spPr>
        <a:noFill/>
        <a:ln w="28575">
          <a:solidFill>
            <a:schemeClr val="tx1"/>
          </a:solidFill>
        </a:ln>
      </dgm:spPr>
      <dgm:t>
        <a:bodyPr/>
        <a:lstStyle/>
        <a:p>
          <a:pPr algn="l" latinLnBrk="1"/>
          <a:r>
            <a:rPr lang="en-US" altLang="ko-KR" sz="16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4. </a:t>
          </a:r>
          <a:r>
            <a:rPr lang="ko-KR" altLang="en-US" sz="16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통계적 분석</a:t>
          </a:r>
        </a:p>
      </dgm:t>
    </dgm:pt>
    <dgm:pt modelId="{40A39129-7B2B-46DF-AF6E-476143608060}" type="parTrans" cxnId="{A7D32570-0B64-44FD-9AB3-E7F53152DF6B}">
      <dgm:prSet/>
      <dgm:spPr/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3A4E202C-9F9F-4547-9C4A-9E8CCA383AE2}" type="sibTrans" cxnId="{A7D32570-0B64-44FD-9AB3-E7F53152DF6B}">
      <dgm:prSet custT="1"/>
      <dgm:spPr>
        <a:noFill/>
        <a:ln w="19050">
          <a:solidFill>
            <a:schemeClr val="tx1"/>
          </a:solidFill>
        </a:ln>
      </dgm:spPr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BE259B64-F260-4AD1-9F16-FED6F3B5B9EC}">
      <dgm:prSet phldrT="[텍스트]" custT="1"/>
      <dgm:spPr>
        <a:noFill/>
        <a:ln w="28575">
          <a:solidFill>
            <a:schemeClr val="tx1"/>
          </a:solidFill>
        </a:ln>
      </dgm:spPr>
      <dgm:t>
        <a:bodyPr/>
        <a:lstStyle/>
        <a:p>
          <a:pPr algn="l" latinLnBrk="1"/>
          <a:r>
            <a:rPr lang="en-US" altLang="ko-KR" sz="16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5.  </a:t>
          </a:r>
          <a:r>
            <a:rPr lang="ko-KR" altLang="en-US" sz="16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시각화</a:t>
          </a:r>
          <a:endParaRPr lang="ko-KR" altLang="en-US" sz="1600" spc="300" dirty="0">
            <a:solidFill>
              <a:schemeClr val="tx1"/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EDCABCCD-6EDF-4699-BC76-A93AE595E8D9}" type="parTrans" cxnId="{27527C60-F467-4807-8A71-A91CF8EBC7CC}">
      <dgm:prSet/>
      <dgm:spPr/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797214D6-5D35-42A2-8D66-A8928A66EE5A}" type="sibTrans" cxnId="{27527C60-F467-4807-8A71-A91CF8EBC7CC}">
      <dgm:prSet custT="1"/>
      <dgm:spPr>
        <a:ln w="19050">
          <a:solidFill>
            <a:schemeClr val="tx1"/>
          </a:solidFill>
        </a:ln>
      </dgm:spPr>
      <dgm:t>
        <a:bodyPr/>
        <a:lstStyle/>
        <a:p>
          <a:pPr latinLnBrk="1"/>
          <a:endParaRPr lang="ko-KR" altLang="en-US" sz="2400" spc="300">
            <a:solidFill>
              <a:schemeClr val="bg1">
                <a:lumMod val="95000"/>
              </a:schemeClr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64B7044C-C751-4BC2-8EB8-6F0A5828CAF0}">
      <dgm:prSet phldrT="[텍스트]" custT="1"/>
      <dgm:spPr>
        <a:noFill/>
        <a:ln w="28575">
          <a:solidFill>
            <a:schemeClr val="tx1"/>
          </a:solidFill>
        </a:ln>
      </dgm:spPr>
      <dgm:t>
        <a:bodyPr/>
        <a:lstStyle/>
        <a:p>
          <a:pPr algn="l" latinLnBrk="1"/>
          <a:r>
            <a:rPr lang="en-US" altLang="ko-KR" sz="16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2. </a:t>
          </a:r>
          <a:r>
            <a:rPr lang="ko-KR" altLang="en-US" sz="16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전처리</a:t>
          </a:r>
          <a:endParaRPr lang="en-US" altLang="ko-KR" sz="1600" spc="300" dirty="0">
            <a:solidFill>
              <a:schemeClr val="tx1"/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76B4128C-A22C-4142-8998-C82DBF13845E}" type="parTrans" cxnId="{307B61C9-E8BB-463E-86AC-109AB3D357CF}">
      <dgm:prSet/>
      <dgm:spPr/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F27D70FE-37C1-48B7-841A-B2BE7507C83C}" type="sibTrans" cxnId="{307B61C9-E8BB-463E-86AC-109AB3D357CF}">
      <dgm:prSet custT="1"/>
      <dgm:spPr>
        <a:ln w="19050">
          <a:solidFill>
            <a:schemeClr val="tx1"/>
          </a:solidFill>
        </a:ln>
      </dgm:spPr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50A14E10-394B-4A16-8840-3FF19BFE51A7}">
      <dgm:prSet phldrT="[텍스트]" custT="1"/>
      <dgm:spPr>
        <a:noFill/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pPr algn="l" latinLnBrk="1"/>
          <a:r>
            <a:rPr lang="en-US" altLang="ko-KR" sz="16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7. </a:t>
          </a:r>
          <a:r>
            <a:rPr lang="ko-KR" altLang="en-US" sz="16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완성모델</a:t>
          </a:r>
          <a:endParaRPr lang="en-US" altLang="ko-KR" sz="1600" spc="300" dirty="0">
            <a:solidFill>
              <a:schemeClr val="bg1">
                <a:lumMod val="65000"/>
              </a:schemeClr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  <a:p>
          <a:pPr algn="l" latinLnBrk="1"/>
          <a:r>
            <a:rPr lang="ko-KR" altLang="en-US" sz="16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    시연</a:t>
          </a:r>
        </a:p>
      </dgm:t>
    </dgm:pt>
    <dgm:pt modelId="{1F0F493A-FE36-43EB-B66C-24ED6CCDD23C}" type="parTrans" cxnId="{45961136-3C78-4BBD-8747-BAF60261463E}">
      <dgm:prSet/>
      <dgm:spPr/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0663A440-1782-4D5F-9976-E4DD9004F725}" type="sibTrans" cxnId="{45961136-3C78-4BBD-8747-BAF60261463E}">
      <dgm:prSet/>
      <dgm:spPr/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EA26920D-CD50-4406-8FF9-CF5C4ED99F8A}">
      <dgm:prSet phldrT="[텍스트]" custT="1"/>
      <dgm:spPr>
        <a:solidFill>
          <a:schemeClr val="bg1">
            <a:lumMod val="85000"/>
          </a:schemeClr>
        </a:solidFill>
        <a:ln w="28575">
          <a:solidFill>
            <a:schemeClr val="tx1"/>
          </a:solidFill>
        </a:ln>
      </dgm:spPr>
      <dgm:t>
        <a:bodyPr/>
        <a:lstStyle/>
        <a:p>
          <a:pPr algn="l" latinLnBrk="1"/>
          <a:r>
            <a:rPr lang="en-US" altLang="ko-KR" sz="16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6. </a:t>
          </a:r>
          <a:r>
            <a:rPr lang="ko-KR" altLang="en-US" sz="16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시스템 구성</a:t>
          </a:r>
        </a:p>
      </dgm:t>
    </dgm:pt>
    <dgm:pt modelId="{22A421FF-FB89-431A-B042-DB3E00A3F856}" type="parTrans" cxnId="{8FFD241B-D834-48BF-9302-77AFAC3A4561}">
      <dgm:prSet/>
      <dgm:spPr/>
      <dgm:t>
        <a:bodyPr/>
        <a:lstStyle/>
        <a:p>
          <a:pPr latinLnBrk="1"/>
          <a:endParaRPr lang="ko-KR" altLang="en-US"/>
        </a:p>
      </dgm:t>
    </dgm:pt>
    <dgm:pt modelId="{5278465A-9698-4780-9209-1494E05AB355}" type="sibTrans" cxnId="{8FFD241B-D834-48BF-9302-77AFAC3A4561}">
      <dgm:prSet/>
      <dgm:spPr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B919A46E-E10E-4676-AB33-462E69534337}" type="pres">
      <dgm:prSet presAssocID="{002D058C-0E6C-4248-B324-B4771D015659}" presName="Name0" presStyleCnt="0">
        <dgm:presLayoutVars>
          <dgm:dir/>
          <dgm:resizeHandles val="exact"/>
        </dgm:presLayoutVars>
      </dgm:prSet>
      <dgm:spPr/>
    </dgm:pt>
    <dgm:pt modelId="{F6364AA3-CD4E-4EDA-A0A4-3C02BF50A683}" type="pres">
      <dgm:prSet presAssocID="{7EA388BB-C55B-4705-B1A8-C726CA93CDD6}" presName="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7655C28-947C-4C85-8039-B1464FFEBFE3}" type="pres">
      <dgm:prSet presAssocID="{DBD899D0-3323-4E0E-ADAA-6C4D9DA1CC07}" presName="sibTrans" presStyleLbl="sibTrans1D1" presStyleIdx="0" presStyleCnt="6"/>
      <dgm:spPr/>
      <dgm:t>
        <a:bodyPr/>
        <a:lstStyle/>
        <a:p>
          <a:pPr latinLnBrk="1"/>
          <a:endParaRPr lang="ko-KR" altLang="en-US"/>
        </a:p>
      </dgm:t>
    </dgm:pt>
    <dgm:pt modelId="{442ACDE3-ABB2-4FEC-8F30-0A0727C0ABF1}" type="pres">
      <dgm:prSet presAssocID="{DBD899D0-3323-4E0E-ADAA-6C4D9DA1CC07}" presName="connectorText" presStyleLbl="sibTrans1D1" presStyleIdx="0" presStyleCnt="6"/>
      <dgm:spPr/>
      <dgm:t>
        <a:bodyPr/>
        <a:lstStyle/>
        <a:p>
          <a:pPr latinLnBrk="1"/>
          <a:endParaRPr lang="ko-KR" altLang="en-US"/>
        </a:p>
      </dgm:t>
    </dgm:pt>
    <dgm:pt modelId="{28CA22D3-05B2-48A5-A749-B15B59C1B352}" type="pres">
      <dgm:prSet presAssocID="{64B7044C-C751-4BC2-8EB8-6F0A5828CAF0}" presName="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8C1F0CF-EE9B-4D83-BA20-E4218C41A67C}" type="pres">
      <dgm:prSet presAssocID="{F27D70FE-37C1-48B7-841A-B2BE7507C83C}" presName="sibTrans" presStyleLbl="sibTrans1D1" presStyleIdx="1" presStyleCnt="6"/>
      <dgm:spPr/>
      <dgm:t>
        <a:bodyPr/>
        <a:lstStyle/>
        <a:p>
          <a:pPr latinLnBrk="1"/>
          <a:endParaRPr lang="ko-KR" altLang="en-US"/>
        </a:p>
      </dgm:t>
    </dgm:pt>
    <dgm:pt modelId="{1160046E-E375-4E9F-BE32-DDCEF0647D22}" type="pres">
      <dgm:prSet presAssocID="{F27D70FE-37C1-48B7-841A-B2BE7507C83C}" presName="connectorText" presStyleLbl="sibTrans1D1" presStyleIdx="1" presStyleCnt="6"/>
      <dgm:spPr/>
      <dgm:t>
        <a:bodyPr/>
        <a:lstStyle/>
        <a:p>
          <a:pPr latinLnBrk="1"/>
          <a:endParaRPr lang="ko-KR" altLang="en-US"/>
        </a:p>
      </dgm:t>
    </dgm:pt>
    <dgm:pt modelId="{296F2DDA-20CB-4DE6-96A1-E6F7F52C975C}" type="pres">
      <dgm:prSet presAssocID="{23995C39-C9D1-46BA-98DC-6A4E232480BC}" presName="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43A9753-3136-41FC-8A6E-0031597BB5A9}" type="pres">
      <dgm:prSet presAssocID="{A8CC029D-8F96-48E8-B614-6A72A2753BF2}" presName="sibTrans" presStyleLbl="sibTrans1D1" presStyleIdx="2" presStyleCnt="6"/>
      <dgm:spPr/>
      <dgm:t>
        <a:bodyPr/>
        <a:lstStyle/>
        <a:p>
          <a:pPr latinLnBrk="1"/>
          <a:endParaRPr lang="ko-KR" altLang="en-US"/>
        </a:p>
      </dgm:t>
    </dgm:pt>
    <dgm:pt modelId="{B949A6C5-64B5-4134-9A71-E5601DEA6668}" type="pres">
      <dgm:prSet presAssocID="{A8CC029D-8F96-48E8-B614-6A72A2753BF2}" presName="connectorText" presStyleLbl="sibTrans1D1" presStyleIdx="2" presStyleCnt="6"/>
      <dgm:spPr/>
      <dgm:t>
        <a:bodyPr/>
        <a:lstStyle/>
        <a:p>
          <a:pPr latinLnBrk="1"/>
          <a:endParaRPr lang="ko-KR" altLang="en-US"/>
        </a:p>
      </dgm:t>
    </dgm:pt>
    <dgm:pt modelId="{4258BAB0-FBF4-49CF-B4E3-3ECF4110C1B8}" type="pres">
      <dgm:prSet presAssocID="{A48E7ACD-695C-45BF-9D40-20BF355E6A05}" presName="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896178F-20DA-4169-9A6A-55AFB95610B4}" type="pres">
      <dgm:prSet presAssocID="{3A4E202C-9F9F-4547-9C4A-9E8CCA383AE2}" presName="sibTrans" presStyleLbl="sibTrans1D1" presStyleIdx="3" presStyleCnt="6"/>
      <dgm:spPr/>
      <dgm:t>
        <a:bodyPr/>
        <a:lstStyle/>
        <a:p>
          <a:pPr latinLnBrk="1"/>
          <a:endParaRPr lang="ko-KR" altLang="en-US"/>
        </a:p>
      </dgm:t>
    </dgm:pt>
    <dgm:pt modelId="{470F6FFF-533E-4DCC-A3B9-5EEC0C53A70C}" type="pres">
      <dgm:prSet presAssocID="{3A4E202C-9F9F-4547-9C4A-9E8CCA383AE2}" presName="connectorText" presStyleLbl="sibTrans1D1" presStyleIdx="3" presStyleCnt="6"/>
      <dgm:spPr/>
      <dgm:t>
        <a:bodyPr/>
        <a:lstStyle/>
        <a:p>
          <a:pPr latinLnBrk="1"/>
          <a:endParaRPr lang="ko-KR" altLang="en-US"/>
        </a:p>
      </dgm:t>
    </dgm:pt>
    <dgm:pt modelId="{AD45548B-580F-49E1-877E-CFBC27607480}" type="pres">
      <dgm:prSet presAssocID="{BE259B64-F260-4AD1-9F16-FED6F3B5B9EC}" presName="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AD3A5CA-AAB3-48E1-B52F-C792214828EA}" type="pres">
      <dgm:prSet presAssocID="{797214D6-5D35-42A2-8D66-A8928A66EE5A}" presName="sibTrans" presStyleLbl="sibTrans1D1" presStyleIdx="4" presStyleCnt="6"/>
      <dgm:spPr/>
      <dgm:t>
        <a:bodyPr/>
        <a:lstStyle/>
        <a:p>
          <a:pPr latinLnBrk="1"/>
          <a:endParaRPr lang="ko-KR" altLang="en-US"/>
        </a:p>
      </dgm:t>
    </dgm:pt>
    <dgm:pt modelId="{4217FC4B-4D63-4729-8D47-3FA776DAD10D}" type="pres">
      <dgm:prSet presAssocID="{797214D6-5D35-42A2-8D66-A8928A66EE5A}" presName="connectorText" presStyleLbl="sibTrans1D1" presStyleIdx="4" presStyleCnt="6"/>
      <dgm:spPr/>
      <dgm:t>
        <a:bodyPr/>
        <a:lstStyle/>
        <a:p>
          <a:pPr latinLnBrk="1"/>
          <a:endParaRPr lang="ko-KR" altLang="en-US"/>
        </a:p>
      </dgm:t>
    </dgm:pt>
    <dgm:pt modelId="{A048E0F2-7420-4BB2-81DF-D6B07FCE9825}" type="pres">
      <dgm:prSet presAssocID="{EA26920D-CD50-4406-8FF9-CF5C4ED99F8A}" presName="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CA79404-F3B6-40F4-B009-5B6EC3058A67}" type="pres">
      <dgm:prSet presAssocID="{5278465A-9698-4780-9209-1494E05AB355}" presName="sibTrans" presStyleLbl="sibTrans1D1" presStyleIdx="5" presStyleCnt="6"/>
      <dgm:spPr/>
      <dgm:t>
        <a:bodyPr/>
        <a:lstStyle/>
        <a:p>
          <a:pPr latinLnBrk="1"/>
          <a:endParaRPr lang="ko-KR" altLang="en-US"/>
        </a:p>
      </dgm:t>
    </dgm:pt>
    <dgm:pt modelId="{3416E474-5325-45CD-9753-B69A48759D62}" type="pres">
      <dgm:prSet presAssocID="{5278465A-9698-4780-9209-1494E05AB355}" presName="connectorText" presStyleLbl="sibTrans1D1" presStyleIdx="5" presStyleCnt="6"/>
      <dgm:spPr/>
      <dgm:t>
        <a:bodyPr/>
        <a:lstStyle/>
        <a:p>
          <a:pPr latinLnBrk="1"/>
          <a:endParaRPr lang="ko-KR" altLang="en-US"/>
        </a:p>
      </dgm:t>
    </dgm:pt>
    <dgm:pt modelId="{89172825-F34B-4771-9088-171A6F106361}" type="pres">
      <dgm:prSet presAssocID="{50A14E10-394B-4A16-8840-3FF19BFE51A7}" presName="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99202F9D-5337-4861-BEA7-CAC9DBC20CE5}" type="presOf" srcId="{F27D70FE-37C1-48B7-841A-B2BE7507C83C}" destId="{68C1F0CF-EE9B-4D83-BA20-E4218C41A67C}" srcOrd="0" destOrd="0" presId="urn:microsoft.com/office/officeart/2005/8/layout/bProcess3"/>
    <dgm:cxn modelId="{04B19621-2E76-4C19-B6F9-9EA78AE4BC90}" type="presOf" srcId="{A8CC029D-8F96-48E8-B614-6A72A2753BF2}" destId="{D43A9753-3136-41FC-8A6E-0031597BB5A9}" srcOrd="0" destOrd="0" presId="urn:microsoft.com/office/officeart/2005/8/layout/bProcess3"/>
    <dgm:cxn modelId="{ACF66165-8CB9-43EB-A4E0-7E4D69DA43C0}" type="presOf" srcId="{5278465A-9698-4780-9209-1494E05AB355}" destId="{BCA79404-F3B6-40F4-B009-5B6EC3058A67}" srcOrd="0" destOrd="0" presId="urn:microsoft.com/office/officeart/2005/8/layout/bProcess3"/>
    <dgm:cxn modelId="{3785F8F2-C67B-4593-AFFA-2C6ECE44617F}" type="presOf" srcId="{5278465A-9698-4780-9209-1494E05AB355}" destId="{3416E474-5325-45CD-9753-B69A48759D62}" srcOrd="1" destOrd="0" presId="urn:microsoft.com/office/officeart/2005/8/layout/bProcess3"/>
    <dgm:cxn modelId="{7EDB9464-8421-4E7E-ADC8-4CDE74ED7C5F}" type="presOf" srcId="{F27D70FE-37C1-48B7-841A-B2BE7507C83C}" destId="{1160046E-E375-4E9F-BE32-DDCEF0647D22}" srcOrd="1" destOrd="0" presId="urn:microsoft.com/office/officeart/2005/8/layout/bProcess3"/>
    <dgm:cxn modelId="{2C38813A-02B1-4751-A3D8-752A7425AFAE}" type="presOf" srcId="{23995C39-C9D1-46BA-98DC-6A4E232480BC}" destId="{296F2DDA-20CB-4DE6-96A1-E6F7F52C975C}" srcOrd="0" destOrd="0" presId="urn:microsoft.com/office/officeart/2005/8/layout/bProcess3"/>
    <dgm:cxn modelId="{2928A31D-FF6A-4715-8501-765D47EA84AF}" type="presOf" srcId="{7EA388BB-C55B-4705-B1A8-C726CA93CDD6}" destId="{F6364AA3-CD4E-4EDA-A0A4-3C02BF50A683}" srcOrd="0" destOrd="0" presId="urn:microsoft.com/office/officeart/2005/8/layout/bProcess3"/>
    <dgm:cxn modelId="{A7D32570-0B64-44FD-9AB3-E7F53152DF6B}" srcId="{002D058C-0E6C-4248-B324-B4771D015659}" destId="{A48E7ACD-695C-45BF-9D40-20BF355E6A05}" srcOrd="3" destOrd="0" parTransId="{40A39129-7B2B-46DF-AF6E-476143608060}" sibTransId="{3A4E202C-9F9F-4547-9C4A-9E8CCA383AE2}"/>
    <dgm:cxn modelId="{5B91B177-62C7-4AC8-9A5C-923102DEF014}" type="presOf" srcId="{64B7044C-C751-4BC2-8EB8-6F0A5828CAF0}" destId="{28CA22D3-05B2-48A5-A749-B15B59C1B352}" srcOrd="0" destOrd="0" presId="urn:microsoft.com/office/officeart/2005/8/layout/bProcess3"/>
    <dgm:cxn modelId="{C207FE34-21F8-4215-8D5A-04EFA283937D}" type="presOf" srcId="{50A14E10-394B-4A16-8840-3FF19BFE51A7}" destId="{89172825-F34B-4771-9088-171A6F106361}" srcOrd="0" destOrd="0" presId="urn:microsoft.com/office/officeart/2005/8/layout/bProcess3"/>
    <dgm:cxn modelId="{137CBF47-1968-4644-AC14-CD7E7EB69318}" srcId="{002D058C-0E6C-4248-B324-B4771D015659}" destId="{7EA388BB-C55B-4705-B1A8-C726CA93CDD6}" srcOrd="0" destOrd="0" parTransId="{C15E12E0-BF34-4505-B863-23AD6CB399CC}" sibTransId="{DBD899D0-3323-4E0E-ADAA-6C4D9DA1CC07}"/>
    <dgm:cxn modelId="{C3E181B2-56C2-44F0-9F62-9C2F9AF21B99}" type="presOf" srcId="{3A4E202C-9F9F-4547-9C4A-9E8CCA383AE2}" destId="{470F6FFF-533E-4DCC-A3B9-5EEC0C53A70C}" srcOrd="1" destOrd="0" presId="urn:microsoft.com/office/officeart/2005/8/layout/bProcess3"/>
    <dgm:cxn modelId="{B34AF7FA-C634-45DD-9962-B8D278BB275D}" type="presOf" srcId="{3A4E202C-9F9F-4547-9C4A-9E8CCA383AE2}" destId="{0896178F-20DA-4169-9A6A-55AFB95610B4}" srcOrd="0" destOrd="0" presId="urn:microsoft.com/office/officeart/2005/8/layout/bProcess3"/>
    <dgm:cxn modelId="{F4E735A3-EEC7-4155-88A9-C3ECA5DD7F15}" type="presOf" srcId="{DBD899D0-3323-4E0E-ADAA-6C4D9DA1CC07}" destId="{F7655C28-947C-4C85-8039-B1464FFEBFE3}" srcOrd="0" destOrd="0" presId="urn:microsoft.com/office/officeart/2005/8/layout/bProcess3"/>
    <dgm:cxn modelId="{6A56C8E1-F00B-4974-AC0E-25731007D846}" type="presOf" srcId="{A8CC029D-8F96-48E8-B614-6A72A2753BF2}" destId="{B949A6C5-64B5-4134-9A71-E5601DEA6668}" srcOrd="1" destOrd="0" presId="urn:microsoft.com/office/officeart/2005/8/layout/bProcess3"/>
    <dgm:cxn modelId="{1D1440EA-6D93-442B-A66E-DC5AEB8FACD2}" type="presOf" srcId="{BE259B64-F260-4AD1-9F16-FED6F3B5B9EC}" destId="{AD45548B-580F-49E1-877E-CFBC27607480}" srcOrd="0" destOrd="0" presId="urn:microsoft.com/office/officeart/2005/8/layout/bProcess3"/>
    <dgm:cxn modelId="{746C93EC-BE61-4FE1-9568-FEBA547954AD}" type="presOf" srcId="{797214D6-5D35-42A2-8D66-A8928A66EE5A}" destId="{4AD3A5CA-AAB3-48E1-B52F-C792214828EA}" srcOrd="0" destOrd="0" presId="urn:microsoft.com/office/officeart/2005/8/layout/bProcess3"/>
    <dgm:cxn modelId="{8FFD241B-D834-48BF-9302-77AFAC3A4561}" srcId="{002D058C-0E6C-4248-B324-B4771D015659}" destId="{EA26920D-CD50-4406-8FF9-CF5C4ED99F8A}" srcOrd="5" destOrd="0" parTransId="{22A421FF-FB89-431A-B042-DB3E00A3F856}" sibTransId="{5278465A-9698-4780-9209-1494E05AB355}"/>
    <dgm:cxn modelId="{A908265C-6777-44A0-9619-304D7C34853C}" type="presOf" srcId="{797214D6-5D35-42A2-8D66-A8928A66EE5A}" destId="{4217FC4B-4D63-4729-8D47-3FA776DAD10D}" srcOrd="1" destOrd="0" presId="urn:microsoft.com/office/officeart/2005/8/layout/bProcess3"/>
    <dgm:cxn modelId="{45961136-3C78-4BBD-8747-BAF60261463E}" srcId="{002D058C-0E6C-4248-B324-B4771D015659}" destId="{50A14E10-394B-4A16-8840-3FF19BFE51A7}" srcOrd="6" destOrd="0" parTransId="{1F0F493A-FE36-43EB-B66C-24ED6CCDD23C}" sibTransId="{0663A440-1782-4D5F-9976-E4DD9004F725}"/>
    <dgm:cxn modelId="{D79E0901-4E30-446A-9AC4-BBBAC7DB36A6}" type="presOf" srcId="{A48E7ACD-695C-45BF-9D40-20BF355E6A05}" destId="{4258BAB0-FBF4-49CF-B4E3-3ECF4110C1B8}" srcOrd="0" destOrd="0" presId="urn:microsoft.com/office/officeart/2005/8/layout/bProcess3"/>
    <dgm:cxn modelId="{27527C60-F467-4807-8A71-A91CF8EBC7CC}" srcId="{002D058C-0E6C-4248-B324-B4771D015659}" destId="{BE259B64-F260-4AD1-9F16-FED6F3B5B9EC}" srcOrd="4" destOrd="0" parTransId="{EDCABCCD-6EDF-4699-BC76-A93AE595E8D9}" sibTransId="{797214D6-5D35-42A2-8D66-A8928A66EE5A}"/>
    <dgm:cxn modelId="{3D81FD16-2CD1-4A52-AEBF-E68C86FC1BBB}" type="presOf" srcId="{002D058C-0E6C-4248-B324-B4771D015659}" destId="{B919A46E-E10E-4676-AB33-462E69534337}" srcOrd="0" destOrd="0" presId="urn:microsoft.com/office/officeart/2005/8/layout/bProcess3"/>
    <dgm:cxn modelId="{491E9036-49B4-46C2-BAC9-385F3363C586}" srcId="{002D058C-0E6C-4248-B324-B4771D015659}" destId="{23995C39-C9D1-46BA-98DC-6A4E232480BC}" srcOrd="2" destOrd="0" parTransId="{68C7B4BE-C6C5-4C37-8BD4-A9EE44A70E8F}" sibTransId="{A8CC029D-8F96-48E8-B614-6A72A2753BF2}"/>
    <dgm:cxn modelId="{A34B7727-3C80-4D93-A823-8F36416E0120}" type="presOf" srcId="{DBD899D0-3323-4E0E-ADAA-6C4D9DA1CC07}" destId="{442ACDE3-ABB2-4FEC-8F30-0A0727C0ABF1}" srcOrd="1" destOrd="0" presId="urn:microsoft.com/office/officeart/2005/8/layout/bProcess3"/>
    <dgm:cxn modelId="{49E4B285-D27C-48AA-9494-3F69209A456D}" type="presOf" srcId="{EA26920D-CD50-4406-8FF9-CF5C4ED99F8A}" destId="{A048E0F2-7420-4BB2-81DF-D6B07FCE9825}" srcOrd="0" destOrd="0" presId="urn:microsoft.com/office/officeart/2005/8/layout/bProcess3"/>
    <dgm:cxn modelId="{307B61C9-E8BB-463E-86AC-109AB3D357CF}" srcId="{002D058C-0E6C-4248-B324-B4771D015659}" destId="{64B7044C-C751-4BC2-8EB8-6F0A5828CAF0}" srcOrd="1" destOrd="0" parTransId="{76B4128C-A22C-4142-8998-C82DBF13845E}" sibTransId="{F27D70FE-37C1-48B7-841A-B2BE7507C83C}"/>
    <dgm:cxn modelId="{709C9715-9C55-4E60-B0BB-FB47AA6027DD}" type="presParOf" srcId="{B919A46E-E10E-4676-AB33-462E69534337}" destId="{F6364AA3-CD4E-4EDA-A0A4-3C02BF50A683}" srcOrd="0" destOrd="0" presId="urn:microsoft.com/office/officeart/2005/8/layout/bProcess3"/>
    <dgm:cxn modelId="{13B54C5E-8630-4DA4-BB28-C12AC244D2DC}" type="presParOf" srcId="{B919A46E-E10E-4676-AB33-462E69534337}" destId="{F7655C28-947C-4C85-8039-B1464FFEBFE3}" srcOrd="1" destOrd="0" presId="urn:microsoft.com/office/officeart/2005/8/layout/bProcess3"/>
    <dgm:cxn modelId="{4C3A0144-884F-4A08-98AB-FC82F11A0094}" type="presParOf" srcId="{F7655C28-947C-4C85-8039-B1464FFEBFE3}" destId="{442ACDE3-ABB2-4FEC-8F30-0A0727C0ABF1}" srcOrd="0" destOrd="0" presId="urn:microsoft.com/office/officeart/2005/8/layout/bProcess3"/>
    <dgm:cxn modelId="{0AD04145-2027-48D9-BAB3-793C953835CC}" type="presParOf" srcId="{B919A46E-E10E-4676-AB33-462E69534337}" destId="{28CA22D3-05B2-48A5-A749-B15B59C1B352}" srcOrd="2" destOrd="0" presId="urn:microsoft.com/office/officeart/2005/8/layout/bProcess3"/>
    <dgm:cxn modelId="{029B94A4-4F96-4D06-B928-55BDEBE179FC}" type="presParOf" srcId="{B919A46E-E10E-4676-AB33-462E69534337}" destId="{68C1F0CF-EE9B-4D83-BA20-E4218C41A67C}" srcOrd="3" destOrd="0" presId="urn:microsoft.com/office/officeart/2005/8/layout/bProcess3"/>
    <dgm:cxn modelId="{FE39781B-0052-420C-ACEF-FFBF43BE2BC0}" type="presParOf" srcId="{68C1F0CF-EE9B-4D83-BA20-E4218C41A67C}" destId="{1160046E-E375-4E9F-BE32-DDCEF0647D22}" srcOrd="0" destOrd="0" presId="urn:microsoft.com/office/officeart/2005/8/layout/bProcess3"/>
    <dgm:cxn modelId="{AD158453-C1E4-4826-93A1-DDC0DEE89AD3}" type="presParOf" srcId="{B919A46E-E10E-4676-AB33-462E69534337}" destId="{296F2DDA-20CB-4DE6-96A1-E6F7F52C975C}" srcOrd="4" destOrd="0" presId="urn:microsoft.com/office/officeart/2005/8/layout/bProcess3"/>
    <dgm:cxn modelId="{58691B0E-DDEF-4D95-A083-B22296BF61EA}" type="presParOf" srcId="{B919A46E-E10E-4676-AB33-462E69534337}" destId="{D43A9753-3136-41FC-8A6E-0031597BB5A9}" srcOrd="5" destOrd="0" presId="urn:microsoft.com/office/officeart/2005/8/layout/bProcess3"/>
    <dgm:cxn modelId="{6B7892E7-A852-4524-94A1-3E4D734DE37E}" type="presParOf" srcId="{D43A9753-3136-41FC-8A6E-0031597BB5A9}" destId="{B949A6C5-64B5-4134-9A71-E5601DEA6668}" srcOrd="0" destOrd="0" presId="urn:microsoft.com/office/officeart/2005/8/layout/bProcess3"/>
    <dgm:cxn modelId="{B34F72B6-1875-4CF5-85C5-778E52DF28A7}" type="presParOf" srcId="{B919A46E-E10E-4676-AB33-462E69534337}" destId="{4258BAB0-FBF4-49CF-B4E3-3ECF4110C1B8}" srcOrd="6" destOrd="0" presId="urn:microsoft.com/office/officeart/2005/8/layout/bProcess3"/>
    <dgm:cxn modelId="{591DD43E-81EF-4230-A6F0-BD964D4C872D}" type="presParOf" srcId="{B919A46E-E10E-4676-AB33-462E69534337}" destId="{0896178F-20DA-4169-9A6A-55AFB95610B4}" srcOrd="7" destOrd="0" presId="urn:microsoft.com/office/officeart/2005/8/layout/bProcess3"/>
    <dgm:cxn modelId="{87217D96-4B21-4E90-BD5A-6DF618AECC3F}" type="presParOf" srcId="{0896178F-20DA-4169-9A6A-55AFB95610B4}" destId="{470F6FFF-533E-4DCC-A3B9-5EEC0C53A70C}" srcOrd="0" destOrd="0" presId="urn:microsoft.com/office/officeart/2005/8/layout/bProcess3"/>
    <dgm:cxn modelId="{C2C4F626-7A28-4C89-8455-EDA84F72671E}" type="presParOf" srcId="{B919A46E-E10E-4676-AB33-462E69534337}" destId="{AD45548B-580F-49E1-877E-CFBC27607480}" srcOrd="8" destOrd="0" presId="urn:microsoft.com/office/officeart/2005/8/layout/bProcess3"/>
    <dgm:cxn modelId="{3FBCA68B-483C-48EC-83DE-0386CFF87F8B}" type="presParOf" srcId="{B919A46E-E10E-4676-AB33-462E69534337}" destId="{4AD3A5CA-AAB3-48E1-B52F-C792214828EA}" srcOrd="9" destOrd="0" presId="urn:microsoft.com/office/officeart/2005/8/layout/bProcess3"/>
    <dgm:cxn modelId="{9DD66C2F-FCB3-44F5-9F1A-C6C4FB2BB9A5}" type="presParOf" srcId="{4AD3A5CA-AAB3-48E1-B52F-C792214828EA}" destId="{4217FC4B-4D63-4729-8D47-3FA776DAD10D}" srcOrd="0" destOrd="0" presId="urn:microsoft.com/office/officeart/2005/8/layout/bProcess3"/>
    <dgm:cxn modelId="{2B98B617-96F6-404D-AEC8-CC6CE100886A}" type="presParOf" srcId="{B919A46E-E10E-4676-AB33-462E69534337}" destId="{A048E0F2-7420-4BB2-81DF-D6B07FCE9825}" srcOrd="10" destOrd="0" presId="urn:microsoft.com/office/officeart/2005/8/layout/bProcess3"/>
    <dgm:cxn modelId="{4242DECC-A7BB-4364-98D6-44563FCA25C5}" type="presParOf" srcId="{B919A46E-E10E-4676-AB33-462E69534337}" destId="{BCA79404-F3B6-40F4-B009-5B6EC3058A67}" srcOrd="11" destOrd="0" presId="urn:microsoft.com/office/officeart/2005/8/layout/bProcess3"/>
    <dgm:cxn modelId="{D88595A5-D342-478A-9792-19ACB168824B}" type="presParOf" srcId="{BCA79404-F3B6-40F4-B009-5B6EC3058A67}" destId="{3416E474-5325-45CD-9753-B69A48759D62}" srcOrd="0" destOrd="0" presId="urn:microsoft.com/office/officeart/2005/8/layout/bProcess3"/>
    <dgm:cxn modelId="{8023C543-ECC2-43B9-9590-5B2AABDD739E}" type="presParOf" srcId="{B919A46E-E10E-4676-AB33-462E69534337}" destId="{89172825-F34B-4771-9088-171A6F106361}" srcOrd="12" destOrd="0" presId="urn:microsoft.com/office/officeart/2005/8/layout/b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funnel1">
  <dgm:title val=""/>
  <dgm:desc val=""/>
  <dgm:catLst>
    <dgm:cat type="relationship" pri="2000"/>
    <dgm:cat type="process" pri="2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4"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1">
      <dgm:if name="Name2" axis="ch" ptType="node" func="cnt" op="equ" val="2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w" for="ch" forName="item1" refType="w" fact="0.35"/>
          <dgm:constr type="h" for="ch" forName="item1" refType="w" fact="0.35"/>
          <dgm:constr type="t" for="ch" forName="item1" refType="h" fact="0.05"/>
          <dgm:constr type="l" for="ch" forName="item1" refType="w" fact="0.125"/>
          <dgm:constr type="primFontSz" for="ch" forName="item1" op="equ" val="65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if>
      <dgm:else name="Name3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primFontSz" for="ch" forName="rectangle" val="65"/>
          <dgm:constr type="w" for="ch" forName="item1" refType="w" fact="0.225"/>
          <dgm:constr type="h" for="ch" forName="item1" refType="w" fact="0.225"/>
          <dgm:constr type="t" for="ch" forName="item1" refType="h" fact="0.336"/>
          <dgm:constr type="l" for="ch" forName="item1" refType="w" fact="0.261"/>
          <dgm:constr type="primFontSz" for="ch" forName="item1" val="65"/>
          <dgm:constr type="w" for="ch" forName="item2" refType="w" fact="0.225"/>
          <dgm:constr type="h" for="ch" forName="item2" refType="w" fact="0.225"/>
          <dgm:constr type="t" for="ch" forName="item2" refType="h" fact="0.125"/>
          <dgm:constr type="l" for="ch" forName="item2" refType="w" fact="0.1"/>
          <dgm:constr type="primFontSz" for="ch" forName="item2" refType="primFontSz" refFor="ch" refForName="item1" op="equ"/>
          <dgm:constr type="w" for="ch" forName="item3" refType="w" fact="0.225"/>
          <dgm:constr type="h" for="ch" forName="item3" refType="w" fact="0.225"/>
          <dgm:constr type="t" for="ch" forName="item3" refType="h" fact="0.057"/>
          <dgm:constr type="l" for="ch" forName="item3" refType="w" fact="0.33"/>
          <dgm:constr type="primFontSz" for="ch" forName="item3" refType="primFontSz" refFor="ch" refForName="item1" op="equ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else>
    </dgm:choose>
    <dgm:ruleLst/>
    <dgm:choose name="Name4">
      <dgm:if name="Name5" axis="ch" ptType="node" func="cnt" op="gte" val="1">
        <dgm:layoutNode name="ellipse" styleLbl="tr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arrow1" styleLbl="fgShp">
          <dgm:alg type="sp"/>
          <dgm:shape xmlns:r="http://schemas.openxmlformats.org/officeDocument/2006/relationships" type="downArrow" r:blip="">
            <dgm:adjLst/>
          </dgm:shape>
          <dgm:presOf/>
          <dgm:constrLst/>
          <dgm:ruleLst/>
        </dgm:layoutNode>
        <dgm:layoutNode name="rectangle" styleLbl="revTx">
          <dgm:varLst>
            <dgm:bulletEnabled val="1"/>
          </dgm:varLst>
          <dgm:alg type="tx">
            <dgm:param type="txAnchorHorzCh" val="ctr"/>
          </dgm:alg>
          <dgm:shape xmlns:r="http://schemas.openxmlformats.org/officeDocument/2006/relationships" type="rect" r:blip="">
            <dgm:adjLst/>
          </dgm:shape>
          <dgm:choose name="Name6">
            <dgm:if name="Name7" axis="ch" ptType="node" func="cnt" op="equ" val="1">
              <dgm:presOf axis="ch desOrSelf" ptType="node node" st="1 1" cnt="1 0"/>
            </dgm:if>
            <dgm:if name="Name8" axis="ch" ptType="node" func="cnt" op="equ" val="2">
              <dgm:presOf axis="ch desOrSelf" ptType="node node" st="2 1" cnt="1 0"/>
            </dgm:if>
            <dgm:if name="Name9" axis="ch" ptType="node" func="cnt" op="equ" val="3">
              <dgm:presOf axis="ch desOrSelf" ptType="node node" st="3 1" cnt="1 0"/>
            </dgm:if>
            <dgm:else name="Name10">
              <dgm:presOf axis="ch desOrSelf" ptType="node node" st="4 1" cnt="1 0"/>
            </dgm:else>
          </dgm:choose>
          <dgm:constrLst/>
          <dgm:ruleLst>
            <dgm:rule type="primFontSz" val="5" fact="NaN" max="NaN"/>
          </dgm:ruleLst>
        </dgm:layoutNode>
        <dgm:forEach name="Name11" axis="ch" ptType="node" st="2" cnt="1">
          <dgm:layoutNode name="item1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2">
              <dgm:if name="Name13" axis="root ch" ptType="all node" func="cnt" op="equ" val="1">
                <dgm:presOf/>
              </dgm:if>
              <dgm:if name="Name14" axis="root ch" ptType="all node" func="cnt" op="equ" val="2">
                <dgm:presOf axis="root ch desOrSelf" ptType="all node node" st="1 1 1" cnt="0 1 0"/>
              </dgm:if>
              <dgm:if name="Name15" axis="root ch" ptType="all node" func="cnt" op="equ" val="3">
                <dgm:presOf axis="root ch desOrSelf" ptType="all node node" st="1 2 1" cnt="0 1 0"/>
              </dgm:if>
              <dgm:else name="Name16">
                <dgm:presOf axis="root ch desOrSelf" ptType="all node node" st="1 3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17" axis="ch" ptType="node" st="3" cnt="1">
          <dgm:layoutNode name="item2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8">
              <dgm:if name="Name19" axis="root ch" ptType="all node" func="cnt" op="equ" val="1">
                <dgm:presOf/>
              </dgm:if>
              <dgm:if name="Name20" axis="root ch" ptType="all node" func="cnt" op="equ" val="2">
                <dgm:presOf/>
              </dgm:if>
              <dgm:if name="Name21" axis="root ch" ptType="all node" func="cnt" op="equ" val="3">
                <dgm:presOf axis="root ch desOrSelf" ptType="all node node" st="1 1 1" cnt="0 1 0"/>
              </dgm:if>
              <dgm:else name="Name22">
                <dgm:presOf axis="root ch desOrSelf" ptType="all node node" st="1 2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23" axis="ch" ptType="node" st="4" cnt="1">
          <dgm:layoutNode name="item3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4">
              <dgm:if name="Name25" axis="root ch" ptType="all node" func="cnt" op="equ" val="1">
                <dgm:presOf/>
              </dgm:if>
              <dgm:if name="Name26" axis="root ch" ptType="all node" func="cnt" op="equ" val="2">
                <dgm:presOf/>
              </dgm:if>
              <dgm:if name="Name27" axis="root ch" ptType="all node" func="cnt" op="equ" val="3">
                <dgm:presOf/>
              </dgm:if>
              <dgm:else name="Name28">
                <dgm:presOf axis="root ch desOrSelf" ptType="all node node" st="1 1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layoutNode name="funnel" styleLbl="trAlignAcc1">
          <dgm:alg type="sp"/>
          <dgm:shape xmlns:r="http://schemas.openxmlformats.org/officeDocument/2006/relationships" type="funnel" r:blip="">
            <dgm:adjLst/>
          </dgm:shape>
          <dgm:presOf/>
          <dgm:constrLst/>
          <dgm:ruleLst/>
        </dgm:layoutNode>
      </dgm:if>
      <dgm:else name="Name29"/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C02A80-E184-4870-807A-08791044DFE2}" type="datetimeFigureOut">
              <a:rPr lang="ko-KR" altLang="en-US" smtClean="0"/>
              <a:t>2019-11-05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81C702-E842-4853-9EC4-A102B53540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92007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81C702-E842-4853-9EC4-A102B5354036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40769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81C702-E842-4853-9EC4-A102B5354036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59017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말로</a:t>
            </a:r>
            <a:r>
              <a:rPr lang="en-US" altLang="ko-KR" dirty="0"/>
              <a:t>)</a:t>
            </a:r>
            <a:r>
              <a:rPr lang="ko-KR" altLang="en-US" dirty="0" err="1"/>
              <a:t>속도적인</a:t>
            </a:r>
            <a:r>
              <a:rPr lang="ko-KR" altLang="en-US" dirty="0"/>
              <a:t> 측면에서 가장 빠른</a:t>
            </a:r>
            <a:endParaRPr lang="en-US" altLang="ko-KR" dirty="0"/>
          </a:p>
          <a:p>
            <a:r>
              <a:rPr lang="ko-KR" altLang="en-US" dirty="0"/>
              <a:t>분석기는 아니지만</a:t>
            </a:r>
            <a:r>
              <a:rPr lang="en-US" altLang="ko-KR" dirty="0"/>
              <a:t>, </a:t>
            </a:r>
            <a:r>
              <a:rPr lang="ko-KR" altLang="en-US" dirty="0"/>
              <a:t>정확하게</a:t>
            </a:r>
            <a:endParaRPr lang="en-US" altLang="ko-KR" dirty="0"/>
          </a:p>
          <a:p>
            <a:r>
              <a:rPr lang="ko-KR" altLang="en-US" dirty="0"/>
              <a:t>분석을 하는 능력을 우선</a:t>
            </a:r>
            <a:endParaRPr lang="en-US" altLang="ko-KR" dirty="0"/>
          </a:p>
          <a:p>
            <a:r>
              <a:rPr lang="ko-KR" altLang="en-US" dirty="0"/>
              <a:t>순위로 두고  진행을 했을 때</a:t>
            </a:r>
            <a:endParaRPr lang="en-US" altLang="ko-KR" dirty="0"/>
          </a:p>
          <a:p>
            <a:r>
              <a:rPr lang="ko-KR" altLang="en-US" dirty="0" err="1"/>
              <a:t>카이가</a:t>
            </a:r>
            <a:r>
              <a:rPr lang="ko-KR" altLang="en-US" dirty="0"/>
              <a:t> 가장 알맞은 </a:t>
            </a:r>
            <a:endParaRPr lang="en-US" altLang="ko-KR" dirty="0"/>
          </a:p>
          <a:p>
            <a:r>
              <a:rPr lang="ko-KR" altLang="en-US" dirty="0"/>
              <a:t>형태소 분석기였다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81C702-E842-4853-9EC4-A102B5354036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96348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250000"/>
              </a:lnSpc>
              <a:buFont typeface="Arial" pitchFamily="34" charset="0"/>
              <a:buNone/>
            </a:pPr>
            <a:r>
              <a:rPr lang="en-US" altLang="ko-KR" dirty="0"/>
              <a:t>TF:</a:t>
            </a:r>
            <a:r>
              <a:rPr lang="en-US" altLang="ko-KR" baseline="0" dirty="0"/>
              <a:t>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특정한 단어가 문서 내에 얼마나 자주 등장하는지를 나타내는 값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lnSpc>
                <a:spcPct val="250000"/>
              </a:lnSpc>
              <a:buFont typeface="Arial" pitchFamily="34" charset="0"/>
              <a:buNone/>
            </a:pP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lnSpc>
                <a:spcPct val="250000"/>
              </a:lnSpc>
              <a:buFont typeface="Arial" pitchFamily="34" charset="0"/>
              <a:buNone/>
            </a:pPr>
            <a:r>
              <a:rPr lang="en-US" altLang="ko-KR" dirty="0"/>
              <a:t>TF-IDF:</a:t>
            </a:r>
            <a:r>
              <a:rPr lang="en-US" altLang="ko-KR" baseline="0" dirty="0"/>
              <a:t>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특정 문서 내에서 단어 빈도가 높을 수록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그리고 전체 문서들 중 그 단어를 포함한 문서가 적을 수록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TF-IDF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값이 높아진다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따라서 이 값을 이용하면 모든 문서에 흔하게 나타나는 단어를 걸러내는 효과를 얻을 수 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81C702-E842-4853-9EC4-A102B5354036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0592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250000"/>
              </a:lnSpc>
              <a:buFont typeface="Arial" pitchFamily="34" charset="0"/>
              <a:buNone/>
            </a:pPr>
            <a:r>
              <a:rPr lang="en-US" altLang="ko-KR" dirty="0"/>
              <a:t>TF:</a:t>
            </a:r>
            <a:r>
              <a:rPr lang="en-US" altLang="ko-KR" baseline="0" dirty="0"/>
              <a:t>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특정한 단어가 문서 내에 얼마나 자주 등장하는지를 나타내는 값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lnSpc>
                <a:spcPct val="250000"/>
              </a:lnSpc>
              <a:buFont typeface="Arial" pitchFamily="34" charset="0"/>
              <a:buNone/>
            </a:pP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lnSpc>
                <a:spcPct val="250000"/>
              </a:lnSpc>
              <a:buFont typeface="Arial" pitchFamily="34" charset="0"/>
              <a:buNone/>
            </a:pPr>
            <a:r>
              <a:rPr lang="en-US" altLang="ko-KR" dirty="0"/>
              <a:t>TF-IDF:</a:t>
            </a:r>
            <a:r>
              <a:rPr lang="en-US" altLang="ko-KR" baseline="0" dirty="0"/>
              <a:t>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특정 문서 내에서 단어 빈도가 높을 수록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그리고 전체 문서들 중 그 단어를 포함한 문서가 적을 수록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TF-IDF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값이 높아진다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따라서 이 값을 이용하면 모든 문서에 흔하게 나타나는 단어를 걸러내는 효과를 얻을 수 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81C702-E842-4853-9EC4-A102B5354036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98892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250000"/>
              </a:lnSpc>
              <a:buFont typeface="Arial" pitchFamily="34" charset="0"/>
              <a:buNone/>
            </a:pPr>
            <a:r>
              <a:rPr lang="en-US" altLang="ko-KR" dirty="0"/>
              <a:t>TF:</a:t>
            </a:r>
            <a:r>
              <a:rPr lang="en-US" altLang="ko-KR" baseline="0" dirty="0"/>
              <a:t>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특정한 단어가 문서 내에 얼마나 자주 등장하는지를 나타내는 값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lnSpc>
                <a:spcPct val="250000"/>
              </a:lnSpc>
              <a:buFont typeface="Arial" pitchFamily="34" charset="0"/>
              <a:buNone/>
            </a:pP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lnSpc>
                <a:spcPct val="250000"/>
              </a:lnSpc>
              <a:buFont typeface="Arial" pitchFamily="34" charset="0"/>
              <a:buNone/>
            </a:pPr>
            <a:r>
              <a:rPr lang="en-US" altLang="ko-KR" dirty="0"/>
              <a:t>TF-IDF:</a:t>
            </a:r>
            <a:r>
              <a:rPr lang="en-US" altLang="ko-KR" baseline="0" dirty="0"/>
              <a:t>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특정 문서 내에서 단어 빈도가 높을 수록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그리고 전체 문서들 중 그 단어를 포함한 문서가 적을 수록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TF-IDF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값이 높아진다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따라서 이 값을 이용하면 모든 문서에 흔하게 나타나는 단어를 걸러내는 효과를 얻을 수 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581C702-E842-4853-9EC4-A102B5354036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03484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81C702-E842-4853-9EC4-A102B5354036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67112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81C702-E842-4853-9EC4-A102B5354036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16874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81C702-E842-4853-9EC4-A102B5354036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27003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81C702-E842-4853-9EC4-A102B5354036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186574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81C702-E842-4853-9EC4-A102B5354036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16487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81C702-E842-4853-9EC4-A102B5354036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045070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81C702-E842-4853-9EC4-A102B5354036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959210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81C702-E842-4853-9EC4-A102B5354036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415062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81C702-E842-4853-9EC4-A102B5354036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002627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81C702-E842-4853-9EC4-A102B5354036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604887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멀티 캠퍼스에서는 </a:t>
            </a:r>
            <a:r>
              <a:rPr lang="en-US" altLang="ko-KR" dirty="0"/>
              <a:t>out bound port </a:t>
            </a:r>
            <a:r>
              <a:rPr lang="ko-KR" altLang="en-US" dirty="0"/>
              <a:t>로 </a:t>
            </a:r>
            <a:r>
              <a:rPr lang="en-US" altLang="ko-KR" dirty="0"/>
              <a:t>80, 443, 8000, 8080 (</a:t>
            </a:r>
            <a:r>
              <a:rPr lang="ko-KR" altLang="en-US" dirty="0"/>
              <a:t>현재까지 확인된 포트</a:t>
            </a:r>
            <a:r>
              <a:rPr lang="en-US" altLang="ko-KR" dirty="0"/>
              <a:t>) </a:t>
            </a:r>
            <a:r>
              <a:rPr lang="ko-KR" altLang="en-US" dirty="0"/>
              <a:t>만 열어 두었기 때문에</a:t>
            </a:r>
            <a:r>
              <a:rPr lang="en-US" altLang="ko-KR" dirty="0"/>
              <a:t>, </a:t>
            </a:r>
            <a:r>
              <a:rPr lang="ko-KR" altLang="en-US" dirty="0" err="1"/>
              <a:t>멀캠에서</a:t>
            </a:r>
            <a:r>
              <a:rPr lang="ko-KR" altLang="en-US" dirty="0"/>
              <a:t> 작업을 하여 </a:t>
            </a:r>
            <a:r>
              <a:rPr lang="en-US" altLang="ko-KR" dirty="0"/>
              <a:t>AWS EC2</a:t>
            </a:r>
            <a:r>
              <a:rPr lang="ko-KR" altLang="en-US" dirty="0"/>
              <a:t>에 개발 및 배포 작업을 하기 위해선 위와 같은 설정이 필요 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위 </a:t>
            </a:r>
            <a:r>
              <a:rPr lang="ko-KR" altLang="en-US" dirty="0" err="1"/>
              <a:t>와같은</a:t>
            </a:r>
            <a:r>
              <a:rPr lang="ko-KR" altLang="en-US" dirty="0"/>
              <a:t> 작업</a:t>
            </a:r>
            <a:r>
              <a:rPr lang="en-US" altLang="ko-KR" dirty="0"/>
              <a:t>:</a:t>
            </a:r>
          </a:p>
          <a:p>
            <a:r>
              <a:rPr lang="en-US" altLang="ko-KR" dirty="0"/>
              <a:t>   1. AWC EC2</a:t>
            </a:r>
            <a:r>
              <a:rPr lang="ko-KR" altLang="en-US" dirty="0"/>
              <a:t>의 우리 서버의 </a:t>
            </a:r>
            <a:r>
              <a:rPr lang="en-US" altLang="ko-KR" dirty="0"/>
              <a:t>SSH </a:t>
            </a:r>
            <a:r>
              <a:rPr lang="ko-KR" altLang="en-US" dirty="0" err="1"/>
              <a:t>데몬을</a:t>
            </a:r>
            <a:r>
              <a:rPr lang="ko-KR" altLang="en-US" dirty="0"/>
              <a:t> 기존 </a:t>
            </a:r>
            <a:r>
              <a:rPr lang="en-US" altLang="ko-KR" dirty="0"/>
              <a:t>22</a:t>
            </a:r>
            <a:r>
              <a:rPr lang="ko-KR" altLang="en-US" dirty="0"/>
              <a:t>에서 </a:t>
            </a:r>
            <a:r>
              <a:rPr lang="en-US" altLang="ko-KR" dirty="0"/>
              <a:t>8000</a:t>
            </a:r>
            <a:r>
              <a:rPr lang="ko-KR" altLang="en-US" dirty="0"/>
              <a:t>으로 변경하여 </a:t>
            </a:r>
            <a:r>
              <a:rPr lang="en-US" altLang="ko-KR" dirty="0"/>
              <a:t>listen </a:t>
            </a:r>
            <a:r>
              <a:rPr lang="ko-KR" altLang="en-US" dirty="0"/>
              <a:t>하게 설정하기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   2. Oracle DB </a:t>
            </a:r>
            <a:r>
              <a:rPr lang="ko-KR" altLang="en-US" dirty="0"/>
              <a:t>를  기존 </a:t>
            </a:r>
            <a:r>
              <a:rPr lang="en-US" altLang="ko-KR" dirty="0"/>
              <a:t>1521</a:t>
            </a:r>
            <a:r>
              <a:rPr lang="ko-KR" altLang="en-US" dirty="0"/>
              <a:t>에서 </a:t>
            </a:r>
            <a:r>
              <a:rPr lang="en-US" altLang="ko-KR" dirty="0"/>
              <a:t>8080</a:t>
            </a:r>
            <a:r>
              <a:rPr lang="ko-KR" altLang="en-US" dirty="0"/>
              <a:t>으로 변경하여 </a:t>
            </a:r>
            <a:r>
              <a:rPr lang="en-US" altLang="ko-KR" dirty="0"/>
              <a:t>listen </a:t>
            </a:r>
            <a:r>
              <a:rPr lang="ko-KR" altLang="en-US" dirty="0"/>
              <a:t>하게 설정하기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  3. (80</a:t>
            </a:r>
            <a:r>
              <a:rPr lang="ko-KR" altLang="en-US" dirty="0"/>
              <a:t>포트는 원래 용도에 맞게 뚫려있기 때문에 그대로 사용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도메인 네임을 우리 서버에 설정하기 위하여</a:t>
            </a:r>
            <a:r>
              <a:rPr lang="en-US" altLang="ko-KR" dirty="0"/>
              <a:t>, </a:t>
            </a:r>
            <a:r>
              <a:rPr lang="en-US" altLang="ko-KR" dirty="0" err="1"/>
              <a:t>godaddy</a:t>
            </a:r>
            <a:r>
              <a:rPr lang="ko-KR" altLang="en-US" dirty="0"/>
              <a:t>에서 도메인 네임을 구입하였고</a:t>
            </a:r>
            <a:r>
              <a:rPr lang="en-US" altLang="ko-KR" dirty="0"/>
              <a:t>, </a:t>
            </a:r>
            <a:r>
              <a:rPr lang="ko-KR" altLang="en-US" dirty="0"/>
              <a:t>이를 우리 </a:t>
            </a:r>
            <a:r>
              <a:rPr lang="en-US" altLang="ko-KR" dirty="0"/>
              <a:t>AWS EC2 </a:t>
            </a:r>
            <a:r>
              <a:rPr lang="ko-KR" altLang="en-US" dirty="0"/>
              <a:t>서버에 연결시키기 위해 </a:t>
            </a:r>
            <a:r>
              <a:rPr lang="en-US" altLang="ko-KR" dirty="0"/>
              <a:t>AWS ROUTE53</a:t>
            </a:r>
            <a:r>
              <a:rPr lang="ko-KR" altLang="en-US" dirty="0"/>
              <a:t>에서 제공하는 </a:t>
            </a:r>
            <a:r>
              <a:rPr lang="ko-KR" altLang="en-US" dirty="0" err="1"/>
              <a:t>호스팅</a:t>
            </a:r>
            <a:r>
              <a:rPr lang="ko-KR" altLang="en-US" dirty="0"/>
              <a:t> </a:t>
            </a:r>
            <a:r>
              <a:rPr lang="ko-KR" altLang="en-US" dirty="0" err="1"/>
              <a:t>에이리어</a:t>
            </a:r>
            <a:r>
              <a:rPr lang="ko-KR" altLang="en-US" dirty="0"/>
              <a:t> 네임서버 주소를 </a:t>
            </a:r>
            <a:r>
              <a:rPr lang="en-US" altLang="ko-KR" dirty="0" err="1"/>
              <a:t>godaddy</a:t>
            </a:r>
            <a:r>
              <a:rPr lang="ko-KR" altLang="en-US" dirty="0"/>
              <a:t>에 </a:t>
            </a:r>
            <a:r>
              <a:rPr lang="ko-KR" altLang="en-US" dirty="0" err="1"/>
              <a:t>세팅해</a:t>
            </a:r>
            <a:r>
              <a:rPr lang="ko-KR" altLang="en-US" dirty="0"/>
              <a:t> 주었습니다</a:t>
            </a:r>
            <a:r>
              <a:rPr lang="en-US" altLang="ko-KR" dirty="0"/>
              <a:t>. </a:t>
            </a:r>
            <a:r>
              <a:rPr lang="ko-KR" altLang="en-US" dirty="0"/>
              <a:t>이로써 </a:t>
            </a:r>
            <a:r>
              <a:rPr lang="en-US" altLang="ko-KR" dirty="0"/>
              <a:t>issuewhatshow.com </a:t>
            </a:r>
            <a:r>
              <a:rPr lang="ko-KR" altLang="en-US" dirty="0"/>
              <a:t>이라는 도메인 네임은 우리 </a:t>
            </a:r>
            <a:r>
              <a:rPr lang="en-US" altLang="ko-KR" dirty="0"/>
              <a:t>AWS EC2 </a:t>
            </a:r>
            <a:r>
              <a:rPr lang="ko-KR" altLang="en-US" dirty="0"/>
              <a:t>서버로 도달하게 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81C702-E842-4853-9EC4-A102B5354036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645160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81C702-E842-4853-9EC4-A102B5354036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034969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81C702-E842-4853-9EC4-A102B5354036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278803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81C702-E842-4853-9EC4-A102B5354036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396184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81C702-E842-4853-9EC4-A102B5354036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934456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81C702-E842-4853-9EC4-A102B5354036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12100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81C702-E842-4853-9EC4-A102B5354036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294047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81C702-E842-4853-9EC4-A102B5354036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62688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81C702-E842-4853-9EC4-A102B5354036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691811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81C702-E842-4853-9EC4-A102B5354036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860452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81C702-E842-4853-9EC4-A102B5354036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59433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81C702-E842-4853-9EC4-A102B5354036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23715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14350" indent="-514350" algn="just">
              <a:buFont typeface="+mj-lt"/>
              <a:buAutoNum type="arabicPeriod"/>
            </a:pPr>
            <a:r>
              <a:rPr lang="ko-KR" altLang="en-US" dirty="0"/>
              <a:t>맥락</a:t>
            </a:r>
            <a:r>
              <a:rPr lang="en-US" altLang="ko-KR" dirty="0"/>
              <a:t>, </a:t>
            </a:r>
            <a:r>
              <a:rPr lang="ko-KR" altLang="en-US" dirty="0"/>
              <a:t>한번에 볼 수 있다</a:t>
            </a:r>
            <a:r>
              <a:rPr lang="en-US" altLang="ko-KR" dirty="0"/>
              <a:t>.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ko-KR" altLang="en-US" dirty="0"/>
              <a:t>어떤 파생 키워드가 더 중요 한 지 알 수 있다</a:t>
            </a:r>
            <a:r>
              <a:rPr lang="en-US" altLang="ko-KR" dirty="0"/>
              <a:t>.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en-US" altLang="ko-KR" dirty="0"/>
              <a:t>(</a:t>
            </a:r>
            <a:r>
              <a:rPr lang="ko-KR" altLang="en-US" dirty="0"/>
              <a:t>예정</a:t>
            </a:r>
            <a:r>
              <a:rPr lang="en-US" altLang="ko-KR" dirty="0"/>
              <a:t>)</a:t>
            </a:r>
            <a:r>
              <a:rPr lang="ko-KR" altLang="en-US" dirty="0"/>
              <a:t>키워드의 흐름을 알 수 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81C702-E842-4853-9EC4-A102B5354036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3055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81C702-E842-4853-9EC4-A102B5354036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48500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ko-KR" altLang="en-US" dirty="0"/>
              <a:t>구글의 경우에는 검색 </a:t>
            </a:r>
            <a:r>
              <a:rPr lang="en-US" altLang="ko-KR" dirty="0"/>
              <a:t>API</a:t>
            </a:r>
            <a:r>
              <a:rPr lang="ko-KR" altLang="en-US" dirty="0"/>
              <a:t>를 폐쇄하였고 트위터의 경우에는 </a:t>
            </a:r>
            <a:r>
              <a:rPr lang="en-US" altLang="ko-KR" dirty="0"/>
              <a:t>?(</a:t>
            </a:r>
            <a:r>
              <a:rPr lang="ko-KR" altLang="en-US" dirty="0"/>
              <a:t>물어보기</a:t>
            </a:r>
            <a:r>
              <a:rPr lang="en-US" altLang="ko-KR" dirty="0"/>
              <a:t>)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altLang="ko-KR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/>
              <a:t>몇 개 하고 왜 그만큼의 숫자를 하게 되었는가</a:t>
            </a:r>
            <a:r>
              <a:rPr lang="en-US" altLang="ko-KR" dirty="0"/>
              <a:t>? 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/>
              <a:t>각각의 사이트 별로 어떤 </a:t>
            </a:r>
            <a:r>
              <a:rPr lang="en-US" altLang="ko-KR" dirty="0"/>
              <a:t>API </a:t>
            </a:r>
            <a:r>
              <a:rPr lang="ko-KR" altLang="en-US" dirty="0" err="1"/>
              <a:t>썻는가</a:t>
            </a:r>
            <a:r>
              <a:rPr lang="en-US" altLang="ko-KR" dirty="0"/>
              <a:t>? </a:t>
            </a:r>
            <a:r>
              <a:rPr lang="ko-KR" altLang="en-US" dirty="0"/>
              <a:t>혹은 코드를 </a:t>
            </a:r>
            <a:r>
              <a:rPr lang="ko-KR" altLang="en-US" dirty="0" err="1"/>
              <a:t>짯는가</a:t>
            </a:r>
            <a:r>
              <a:rPr lang="en-US" altLang="ko-KR" dirty="0"/>
              <a:t>?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/>
              <a:t>키워드 </a:t>
            </a:r>
            <a:r>
              <a:rPr lang="en-US" altLang="ko-KR" dirty="0"/>
              <a:t>– </a:t>
            </a:r>
            <a:r>
              <a:rPr lang="ko-KR" altLang="en-US" dirty="0"/>
              <a:t>뉴스기사 </a:t>
            </a:r>
            <a:r>
              <a:rPr lang="en-US" altLang="ko-KR" dirty="0"/>
              <a:t>– </a:t>
            </a:r>
            <a:r>
              <a:rPr lang="ko-KR" altLang="en-US" dirty="0"/>
              <a:t>왜</a:t>
            </a:r>
            <a:r>
              <a:rPr lang="en-US" altLang="ko-KR" dirty="0"/>
              <a:t>?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/>
              <a:t>나온 결과물 첨부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81C702-E842-4853-9EC4-A102B5354036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79932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(</a:t>
            </a:r>
            <a:r>
              <a:rPr lang="ko-KR" altLang="en-US" dirty="0"/>
              <a:t>말로</a:t>
            </a:r>
            <a:r>
              <a:rPr lang="en-US" altLang="ko-KR" dirty="0"/>
              <a:t>) 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더 많이 하고싶지만</a:t>
            </a:r>
            <a:r>
              <a:rPr lang="en-US" altLang="ko-KR" dirty="0"/>
              <a:t>, </a:t>
            </a:r>
            <a:r>
              <a:rPr lang="ko-KR" altLang="en-US" dirty="0" err="1"/>
              <a:t>블럭이되는</a:t>
            </a:r>
            <a:r>
              <a:rPr lang="ko-KR" altLang="en-US" dirty="0"/>
              <a:t> 위험이 있기 때문에 제한을 둠</a:t>
            </a:r>
            <a:endParaRPr lang="en-US" altLang="ko-KR" dirty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1183</a:t>
            </a:r>
            <a:r>
              <a:rPr lang="ko-KR" altLang="en-US" dirty="0"/>
              <a:t>개는 </a:t>
            </a:r>
            <a:r>
              <a:rPr lang="en-US" altLang="ko-KR" dirty="0"/>
              <a:t>timeout</a:t>
            </a:r>
            <a:r>
              <a:rPr lang="en-US" altLang="ko-KR" baseline="0" dirty="0"/>
              <a:t> </a:t>
            </a:r>
            <a:r>
              <a:rPr lang="ko-KR" altLang="en-US" baseline="0" dirty="0"/>
              <a:t>되거나 중간에 링크가 사라지는 문서가 존재하여서 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81C702-E842-4853-9EC4-A102B5354036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70378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81C702-E842-4853-9EC4-A102B5354036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13377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dirty="0"/>
              <a:t>처음에 왜 이렇게 골랐는가</a:t>
            </a:r>
            <a:r>
              <a:rPr lang="en-US" altLang="ko-KR" dirty="0"/>
              <a:t>?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dirty="0"/>
              <a:t>왜 </a:t>
            </a:r>
            <a:r>
              <a:rPr lang="ko-KR" altLang="en-US" dirty="0" err="1"/>
              <a:t>카이를</a:t>
            </a:r>
            <a:r>
              <a:rPr lang="ko-KR" altLang="en-US" dirty="0"/>
              <a:t> 골랐는가</a:t>
            </a:r>
            <a:r>
              <a:rPr lang="en-US" altLang="ko-KR" dirty="0"/>
              <a:t>?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dirty="0"/>
              <a:t>결과 이유 예시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81C702-E842-4853-9EC4-A102B5354036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60140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4530"/>
            <a:ext cx="6858000" cy="2387600"/>
          </a:xfrm>
        </p:spPr>
        <p:txBody>
          <a:bodyPr anchor="b">
            <a:normAutofit/>
          </a:bodyPr>
          <a:lstStyle>
            <a:lvl1pPr algn="ctr">
              <a:defRPr sz="45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 algn="ctr">
              <a:buNone/>
              <a:defRPr sz="21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3AE71-6C5B-4539-9D2B-91709C5C3BB0}" type="datetimeFigureOut">
              <a:rPr lang="ko-KR" altLang="en-US" smtClean="0"/>
              <a:t>2019-11-05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F5CC3-5B2C-4B25-9080-33D6809BAF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88963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3AE71-6C5B-4539-9D2B-91709C5C3BB0}" type="datetimeFigureOut">
              <a:rPr lang="ko-KR" altLang="en-US" smtClean="0"/>
              <a:t>2019-11-05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F5CC3-5B2C-4B25-9080-33D6809BAF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46812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0362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0363"/>
            <a:ext cx="5800725" cy="5811837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3AE71-6C5B-4539-9D2B-91709C5C3BB0}" type="datetimeFigureOut">
              <a:rPr lang="ko-KR" altLang="en-US" smtClean="0"/>
              <a:t>2019-11-05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F5CC3-5B2C-4B25-9080-33D6809BAF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07457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3AE71-6C5B-4539-9D2B-91709C5C3BB0}" type="datetimeFigureOut">
              <a:rPr lang="ko-KR" altLang="en-US" smtClean="0"/>
              <a:t>2019-11-05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F5CC3-5B2C-4B25-9080-33D6809BAF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68821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3AE71-6C5B-4539-9D2B-91709C5C3BB0}" type="datetimeFigureOut">
              <a:rPr lang="ko-KR" altLang="en-US" smtClean="0"/>
              <a:t>2019-11-05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F5CC3-5B2C-4B25-9080-33D6809BAF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54970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3AE71-6C5B-4539-9D2B-91709C5C3BB0}" type="datetimeFigureOut">
              <a:rPr lang="ko-KR" altLang="en-US" smtClean="0"/>
              <a:t>2019-11-05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F5CC3-5B2C-4B25-9080-33D6809BAF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58819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3AE71-6C5B-4539-9D2B-91709C5C3BB0}" type="datetimeFigureOut">
              <a:rPr lang="ko-KR" altLang="en-US" smtClean="0"/>
              <a:t>2019-11-05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F5CC3-5B2C-4B25-9080-33D6809BAF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477826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3AE71-6C5B-4539-9D2B-91709C5C3BB0}" type="datetimeFigureOut">
              <a:rPr lang="ko-KR" altLang="en-US" smtClean="0"/>
              <a:t>2019-11-05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F5CC3-5B2C-4B25-9080-33D6809BAF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60884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3AE71-6C5B-4539-9D2B-91709C5C3BB0}" type="datetimeFigureOut">
              <a:rPr lang="ko-KR" altLang="en-US" smtClean="0"/>
              <a:t>2019-11-05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F5CC3-5B2C-4B25-9080-33D6809BAF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688832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3AE71-6C5B-4539-9D2B-91709C5C3BB0}" type="datetimeFigureOut">
              <a:rPr lang="ko-KR" altLang="en-US" smtClean="0"/>
              <a:t>2019-11-05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F5CC3-5B2C-4B25-9080-33D6809BAF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115861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3AE71-6C5B-4539-9D2B-91709C5C3BB0}" type="datetimeFigureOut">
              <a:rPr lang="ko-KR" altLang="en-US" smtClean="0"/>
              <a:t>2019-11-05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F5CC3-5B2C-4B25-9080-33D6809BAF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915512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3AE71-6C5B-4539-9D2B-91709C5C3BB0}" type="datetimeFigureOut">
              <a:rPr lang="ko-KR" altLang="en-US" smtClean="0"/>
              <a:t>2019-11-05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F5CC3-5B2C-4B25-9080-33D6809BAF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78720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3AE71-6C5B-4539-9D2B-91709C5C3BB0}" type="datetimeFigureOut">
              <a:rPr lang="ko-KR" altLang="en-US" smtClean="0"/>
              <a:t>2019-11-05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F5CC3-5B2C-4B25-9080-33D6809BAF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266249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3AE71-6C5B-4539-9D2B-91709C5C3BB0}" type="datetimeFigureOut">
              <a:rPr lang="ko-KR" altLang="en-US" smtClean="0"/>
              <a:t>2019-11-05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F5CC3-5B2C-4B25-9080-33D6809BAF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985197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3AE71-6C5B-4539-9D2B-91709C5C3BB0}" type="datetimeFigureOut">
              <a:rPr lang="ko-KR" altLang="en-US" smtClean="0"/>
              <a:t>2019-11-05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F5CC3-5B2C-4B25-9080-33D6809BAF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57629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12423"/>
            <a:ext cx="7886700" cy="2851208"/>
          </a:xfrm>
        </p:spPr>
        <p:txBody>
          <a:bodyPr anchor="b">
            <a:normAutofit/>
          </a:bodyPr>
          <a:lstStyle>
            <a:lvl1pPr>
              <a:defRPr sz="45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52634"/>
            <a:ext cx="78867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3AE71-6C5B-4539-9D2B-91709C5C3BB0}" type="datetimeFigureOut">
              <a:rPr lang="ko-KR" altLang="en-US" smtClean="0"/>
              <a:t>2019-11-05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F5CC3-5B2C-4B25-9080-33D6809BAF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62059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33845" y="1828801"/>
            <a:ext cx="3886200" cy="4351337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8801"/>
            <a:ext cx="3886200" cy="4351337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3AE71-6C5B-4539-9D2B-91709C5C3BB0}" type="datetimeFigureOut">
              <a:rPr lang="ko-KR" altLang="en-US" smtClean="0"/>
              <a:t>2019-11-05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F5CC3-5B2C-4B25-9080-33D6809BAF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946771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3845" y="1681851"/>
            <a:ext cx="386715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45" y="2507551"/>
            <a:ext cx="3867150" cy="368052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851"/>
            <a:ext cx="38862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7551"/>
            <a:ext cx="3886201" cy="368052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3AE71-6C5B-4539-9D2B-91709C5C3BB0}" type="datetimeFigureOut">
              <a:rPr lang="ko-KR" altLang="en-US" smtClean="0"/>
              <a:t>2019-11-05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F5CC3-5B2C-4B25-9080-33D6809BAF3A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018291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3AE71-6C5B-4539-9D2B-91709C5C3BB0}" type="datetimeFigureOut">
              <a:rPr lang="ko-KR" altLang="en-US" smtClean="0"/>
              <a:t>2019-11-05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F5CC3-5B2C-4B25-9080-33D6809BAF3A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4173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3AE71-6C5B-4539-9D2B-91709C5C3BB0}" type="datetimeFigureOut">
              <a:rPr lang="ko-KR" altLang="en-US" smtClean="0"/>
              <a:t>2019-11-05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F5CC3-5B2C-4B25-9080-33D6809BAF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81691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457201"/>
            <a:ext cx="2948940" cy="1600197"/>
          </a:xfrm>
        </p:spPr>
        <p:txBody>
          <a:bodyPr anchor="b">
            <a:normAutofit/>
          </a:bodyPr>
          <a:lstStyle>
            <a:lvl1pPr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6200" y="990600"/>
            <a:ext cx="4629150" cy="4876800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2057399"/>
            <a:ext cx="294894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3AE71-6C5B-4539-9D2B-91709C5C3BB0}" type="datetimeFigureOut">
              <a:rPr lang="ko-KR" altLang="en-US" smtClean="0"/>
              <a:t>2019-11-05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F5CC3-5B2C-4B25-9080-33D6809BAF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916595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457200"/>
            <a:ext cx="2948940" cy="1600200"/>
          </a:xfrm>
        </p:spPr>
        <p:txBody>
          <a:bodyPr anchor="b">
            <a:normAutofit/>
          </a:bodyPr>
          <a:lstStyle>
            <a:lvl1pPr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6200" y="990600"/>
            <a:ext cx="4629150" cy="4876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2057400"/>
            <a:ext cx="294894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3AE71-6C5B-4539-9D2B-91709C5C3BB0}" type="datetimeFigureOut">
              <a:rPr lang="ko-KR" altLang="en-US" smtClean="0"/>
              <a:t>2019-11-05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F5CC3-5B2C-4B25-9080-33D6809BAF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83078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33845" y="365760"/>
            <a:ext cx="78867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3845" y="1828801"/>
            <a:ext cx="78867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2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59A3AE71-6C5B-4539-9D2B-91709C5C3BB0}" type="datetimeFigureOut">
              <a:rPr lang="ko-KR" altLang="en-US" smtClean="0"/>
              <a:t>2019-11-05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2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63145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2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9F5CC3-5B2C-4B25-9080-33D6809BAF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4806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Wingdings 2" pitchFamily="18" charset="2"/>
        <a:buChar char="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A3AE71-6C5B-4539-9D2B-91709C5C3BB0}" type="datetimeFigureOut">
              <a:rPr lang="ko-KR" altLang="en-US" smtClean="0"/>
              <a:t>2019-11-05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9F5CC3-5B2C-4B25-9080-33D6809BAF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64343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0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1.png"/><Relationship Id="rId5" Type="http://schemas.openxmlformats.org/officeDocument/2006/relationships/image" Target="../media/image15.png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1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4.png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6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Relationship Id="rId9" Type="http://schemas.openxmlformats.org/officeDocument/2006/relationships/image" Target="../media/image4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3.png"/><Relationship Id="rId4" Type="http://schemas.openxmlformats.org/officeDocument/2006/relationships/image" Target="../media/image52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5.gi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2.png"/><Relationship Id="rId11" Type="http://schemas.openxmlformats.org/officeDocument/2006/relationships/image" Target="../media/image67.png"/><Relationship Id="rId5" Type="http://schemas.openxmlformats.org/officeDocument/2006/relationships/image" Target="../media/image61.png"/><Relationship Id="rId10" Type="http://schemas.openxmlformats.org/officeDocument/2006/relationships/image" Target="../media/image66.jpeg"/><Relationship Id="rId4" Type="http://schemas.openxmlformats.org/officeDocument/2006/relationships/image" Target="../media/image60.png"/><Relationship Id="rId9" Type="http://schemas.openxmlformats.org/officeDocument/2006/relationships/image" Target="../media/image65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gif"/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12" Type="http://schemas.openxmlformats.org/officeDocument/2006/relationships/image" Target="../media/image7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1.png"/><Relationship Id="rId11" Type="http://schemas.openxmlformats.org/officeDocument/2006/relationships/image" Target="../media/image76.png"/><Relationship Id="rId5" Type="http://schemas.openxmlformats.org/officeDocument/2006/relationships/image" Target="../media/image70.png"/><Relationship Id="rId10" Type="http://schemas.openxmlformats.org/officeDocument/2006/relationships/image" Target="../media/image75.png"/><Relationship Id="rId4" Type="http://schemas.openxmlformats.org/officeDocument/2006/relationships/image" Target="../media/image69.png"/><Relationship Id="rId9" Type="http://schemas.openxmlformats.org/officeDocument/2006/relationships/image" Target="../media/image7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8.png"/><Relationship Id="rId4" Type="http://schemas.openxmlformats.org/officeDocument/2006/relationships/image" Target="../media/image2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7" Type="http://schemas.openxmlformats.org/officeDocument/2006/relationships/image" Target="../media/image83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2.jpeg"/><Relationship Id="rId5" Type="http://schemas.openxmlformats.org/officeDocument/2006/relationships/image" Target="../media/image81.jpeg"/><Relationship Id="rId4" Type="http://schemas.openxmlformats.org/officeDocument/2006/relationships/image" Target="../media/image80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jpeg"/><Relationship Id="rId3" Type="http://schemas.openxmlformats.org/officeDocument/2006/relationships/image" Target="../media/image84.png"/><Relationship Id="rId7" Type="http://schemas.openxmlformats.org/officeDocument/2006/relationships/image" Target="../media/image87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86.png"/><Relationship Id="rId5" Type="http://schemas.openxmlformats.org/officeDocument/2006/relationships/image" Target="../media/image85.jpeg"/><Relationship Id="rId4" Type="http://schemas.openxmlformats.org/officeDocument/2006/relationships/image" Target="../media/image83.jpe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13" Type="http://schemas.openxmlformats.org/officeDocument/2006/relationships/image" Target="../media/image98.png"/><Relationship Id="rId18" Type="http://schemas.openxmlformats.org/officeDocument/2006/relationships/image" Target="../media/image103.png"/><Relationship Id="rId3" Type="http://schemas.openxmlformats.org/officeDocument/2006/relationships/image" Target="../media/image89.jpeg"/><Relationship Id="rId21" Type="http://schemas.openxmlformats.org/officeDocument/2006/relationships/image" Target="../media/image106.png"/><Relationship Id="rId7" Type="http://schemas.openxmlformats.org/officeDocument/2006/relationships/image" Target="../media/image92.png"/><Relationship Id="rId12" Type="http://schemas.openxmlformats.org/officeDocument/2006/relationships/image" Target="../media/image97.png"/><Relationship Id="rId17" Type="http://schemas.openxmlformats.org/officeDocument/2006/relationships/image" Target="../media/image102.png"/><Relationship Id="rId2" Type="http://schemas.openxmlformats.org/officeDocument/2006/relationships/notesSlide" Target="../notesSlides/notesSlide29.xml"/><Relationship Id="rId16" Type="http://schemas.openxmlformats.org/officeDocument/2006/relationships/image" Target="../media/image101.png"/><Relationship Id="rId20" Type="http://schemas.openxmlformats.org/officeDocument/2006/relationships/image" Target="../media/image105.png"/><Relationship Id="rId1" Type="http://schemas.openxmlformats.org/officeDocument/2006/relationships/slideLayout" Target="../slideLayouts/slideLayout13.xml"/><Relationship Id="rId6" Type="http://schemas.microsoft.com/office/2007/relationships/hdphoto" Target="../media/hdphoto2.wdp"/><Relationship Id="rId11" Type="http://schemas.openxmlformats.org/officeDocument/2006/relationships/image" Target="../media/image96.png"/><Relationship Id="rId5" Type="http://schemas.openxmlformats.org/officeDocument/2006/relationships/image" Target="../media/image91.png"/><Relationship Id="rId15" Type="http://schemas.openxmlformats.org/officeDocument/2006/relationships/image" Target="../media/image100.png"/><Relationship Id="rId10" Type="http://schemas.openxmlformats.org/officeDocument/2006/relationships/image" Target="../media/image95.png"/><Relationship Id="rId19" Type="http://schemas.openxmlformats.org/officeDocument/2006/relationships/image" Target="../media/image104.png"/><Relationship Id="rId4" Type="http://schemas.openxmlformats.org/officeDocument/2006/relationships/image" Target="../media/image90.png"/><Relationship Id="rId9" Type="http://schemas.openxmlformats.org/officeDocument/2006/relationships/image" Target="../media/image94.png"/><Relationship Id="rId14" Type="http://schemas.openxmlformats.org/officeDocument/2006/relationships/image" Target="../media/image99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10.png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4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제목 1"/>
          <p:cNvSpPr txBox="1">
            <a:spLocks/>
          </p:cNvSpPr>
          <p:nvPr/>
        </p:nvSpPr>
        <p:spPr>
          <a:xfrm>
            <a:off x="0" y="404664"/>
            <a:ext cx="9144000" cy="33843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6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Issue What Show</a:t>
            </a:r>
          </a:p>
          <a:p>
            <a:pPr>
              <a:lnSpc>
                <a:spcPct val="100000"/>
              </a:lnSpc>
            </a:pPr>
            <a:r>
              <a:rPr lang="en-US" altLang="ko-KR" sz="4000" spc="3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sz="4000" spc="3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잇슈왓슈</a:t>
            </a:r>
            <a:r>
              <a:rPr lang="en-US" altLang="ko-KR" sz="4000" spc="3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  <a:endParaRPr lang="en-US" altLang="ko-KR" sz="4800" spc="3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2996952"/>
            <a:ext cx="9140406" cy="936104"/>
          </a:xfrm>
        </p:spPr>
        <p:txBody>
          <a:bodyPr anchor="ctr"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spc="3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한눈에 보는 대한민국 </a:t>
            </a:r>
            <a:r>
              <a:rPr lang="ko-KR" altLang="en-US" sz="2800" spc="3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핫이슈</a:t>
            </a:r>
            <a:endParaRPr lang="en-US" altLang="ko-KR" sz="3600" spc="3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6156176" y="5229203"/>
            <a:ext cx="2304256" cy="792085"/>
          </a:xfrm>
        </p:spPr>
        <p:txBody>
          <a:bodyPr>
            <a:normAutofit/>
          </a:bodyPr>
          <a:lstStyle/>
          <a:p>
            <a:pPr algn="r">
              <a:lnSpc>
                <a:spcPct val="100000"/>
              </a:lnSpc>
            </a:pPr>
            <a:r>
              <a:rPr lang="ko-KR" altLang="en-US" sz="24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라떼는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말 이야</a:t>
            </a:r>
            <a:endParaRPr lang="en-US" altLang="ko-KR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7" name="부제목 2">
            <a:extLst>
              <a:ext uri="{FF2B5EF4-FFF2-40B4-BE49-F238E27FC236}">
                <a16:creationId xmlns:a16="http://schemas.microsoft.com/office/drawing/2014/main" xmlns="" id="{6779A8CF-431F-4240-84B5-F4218390B104}"/>
              </a:ext>
            </a:extLst>
          </p:cNvPr>
          <p:cNvSpPr txBox="1">
            <a:spLocks/>
          </p:cNvSpPr>
          <p:nvPr/>
        </p:nvSpPr>
        <p:spPr>
          <a:xfrm>
            <a:off x="6444208" y="5615552"/>
            <a:ext cx="2016224" cy="56767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</a:pP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Latte is </a:t>
            </a:r>
            <a:r>
              <a:rPr lang="en-US" altLang="ko-KR" sz="20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horse</a:t>
            </a:r>
          </a:p>
          <a:p>
            <a:pPr algn="r">
              <a:lnSpc>
                <a:spcPct val="100000"/>
              </a:lnSpc>
            </a:pPr>
            <a:endParaRPr lang="en-US" altLang="ko-KR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499992" y="6084004"/>
            <a:ext cx="4248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박종선</a:t>
            </a:r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조장</a:t>
            </a:r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), </a:t>
            </a:r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김재현</a:t>
            </a:r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이희수</a:t>
            </a:r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문진한이</a:t>
            </a:r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76339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33"/>
          <p:cNvSpPr txBox="1"/>
          <p:nvPr/>
        </p:nvSpPr>
        <p:spPr>
          <a:xfrm>
            <a:off x="683567" y="1588730"/>
            <a:ext cx="77768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</a:t>
            </a:r>
            <a:r>
              <a:rPr lang="ko-KR" altLang="en-US" sz="2000" b="1" spc="3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수집한</a:t>
            </a:r>
            <a:r>
              <a:rPr lang="ko-KR" altLang="en-US" sz="2000" spc="3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검색어로 뉴스 검색</a:t>
            </a:r>
            <a:endParaRPr lang="ko-KR" altLang="en-US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940152" y="2105640"/>
            <a:ext cx="2367177" cy="37440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ctr">
              <a:lnSpc>
                <a:spcPct val="150000"/>
              </a:lnSpc>
            </a:pPr>
            <a:endParaRPr lang="en-US" altLang="ko-KR" sz="5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20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의 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키워드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로</a:t>
            </a:r>
            <a:endParaRPr lang="en-US" altLang="ko-KR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b="1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약 </a:t>
            </a:r>
            <a:r>
              <a:rPr lang="en-US" altLang="ko-KR" sz="2400" b="1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1200</a:t>
            </a:r>
            <a:r>
              <a:rPr lang="ko-KR" altLang="en-US" sz="2400" b="1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의 </a:t>
            </a:r>
            <a:endParaRPr lang="en-US" altLang="ko-KR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뉴스기사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를</a:t>
            </a:r>
            <a:endParaRPr lang="en-US" altLang="ko-KR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가져옴</a:t>
            </a:r>
            <a:endParaRPr lang="en-US" altLang="ko-KR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6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현재는 한 </a:t>
            </a:r>
            <a:r>
              <a:rPr lang="ko-KR" altLang="en-US" sz="11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싸이클이</a:t>
            </a: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</a:t>
            </a:r>
            <a:endParaRPr lang="en-US" altLang="ko-KR" sz="11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</a:t>
            </a: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시간마다</a:t>
            </a:r>
            <a:r>
              <a:rPr lang="en-US" altLang="ko-KR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실행하도록</a:t>
            </a:r>
            <a:endParaRPr lang="en-US" altLang="ko-KR" sz="11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설정하였음</a:t>
            </a:r>
            <a:r>
              <a:rPr lang="en-US" altLang="ko-KR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 algn="ctr">
              <a:lnSpc>
                <a:spcPct val="150000"/>
              </a:lnSpc>
            </a:pPr>
            <a:endParaRPr lang="en-US" altLang="ko-KR" sz="5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sz="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지금 이 순간도 홀로 열심히 일하고 있습니다</a:t>
            </a:r>
            <a:r>
              <a:rPr lang="en-US" altLang="ko-KR" sz="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..)</a:t>
            </a:r>
          </a:p>
          <a:p>
            <a:pPr algn="ctr">
              <a:lnSpc>
                <a:spcPct val="150000"/>
              </a:lnSpc>
            </a:pPr>
            <a:endParaRPr lang="en-US" altLang="ko-KR" sz="5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9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37" name="직선 연결선 36"/>
          <p:cNvCxnSpPr/>
          <p:nvPr/>
        </p:nvCxnSpPr>
        <p:spPr>
          <a:xfrm>
            <a:off x="683568" y="1124744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제목 1"/>
          <p:cNvSpPr txBox="1">
            <a:spLocks/>
          </p:cNvSpPr>
          <p:nvPr/>
        </p:nvSpPr>
        <p:spPr>
          <a:xfrm>
            <a:off x="683568" y="548680"/>
            <a:ext cx="8229600" cy="7802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1. </a:t>
            </a:r>
            <a:r>
              <a:rPr lang="en-US" altLang="ko-KR" sz="2800" spc="3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Web Scraping </a:t>
            </a:r>
            <a:endParaRPr lang="ko-KR" altLang="en-US" sz="2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55" name="Picture 8" descr="Googl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colorTemperature colorTemp="6098"/>
                    </a14:imgEffect>
                    <a14:imgEffect>
                      <a14:saturation sat="5000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640" y="5085184"/>
            <a:ext cx="1458128" cy="655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TextBox 55"/>
          <p:cNvSpPr txBox="1"/>
          <p:nvPr/>
        </p:nvSpPr>
        <p:spPr>
          <a:xfrm>
            <a:off x="2872600" y="2119700"/>
            <a:ext cx="2796052" cy="207749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endParaRPr lang="en-US" altLang="ko-KR" sz="5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총 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20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개의 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키워드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에서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각 </a:t>
            </a:r>
            <a:r>
              <a:rPr lang="ko-KR" altLang="en-US" sz="2000" dirty="0" err="1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키워드</a:t>
            </a:r>
            <a:r>
              <a:rPr lang="ko-KR" altLang="en-US" dirty="0" err="1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별</a:t>
            </a:r>
            <a:r>
              <a:rPr lang="ko-KR" altLang="en-US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로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네이버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다음 뉴스 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30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개와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트윗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100</a:t>
            </a:r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개를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가져옴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endParaRPr lang="ko-KR" altLang="en-US" sz="5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2874913" y="4351020"/>
            <a:ext cx="3053363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구글의 경우</a:t>
            </a:r>
            <a:endParaRPr lang="en-US" altLang="ko-KR" sz="11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구글 자체 알고리즘에 의해</a:t>
            </a:r>
            <a:r>
              <a:rPr lang="en-US" altLang="ko-KR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최신순이 아닌</a:t>
            </a:r>
            <a:r>
              <a:rPr lang="en-US" altLang="ko-KR" sz="1100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100" dirty="0" err="1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정확도순으로</a:t>
            </a:r>
            <a:endParaRPr lang="en-US" altLang="ko-KR" sz="11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뉴스가 </a:t>
            </a:r>
            <a:r>
              <a:rPr lang="ko-KR" altLang="en-US" sz="11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업로드되어</a:t>
            </a:r>
            <a:endParaRPr lang="en-US" altLang="ko-KR" sz="11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트랜드와 맞지 않아 제외하기로 하였음</a:t>
            </a:r>
            <a:r>
              <a:rPr lang="en-US" altLang="ko-KR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</p:txBody>
      </p:sp>
      <p:cxnSp>
        <p:nvCxnSpPr>
          <p:cNvPr id="59" name="직선 연결선 58"/>
          <p:cNvCxnSpPr>
            <a:cxnSpLocks/>
            <a:stCxn id="38" idx="1"/>
            <a:endCxn id="38" idx="3"/>
          </p:cNvCxnSpPr>
          <p:nvPr/>
        </p:nvCxnSpPr>
        <p:spPr>
          <a:xfrm>
            <a:off x="865685" y="5407009"/>
            <a:ext cx="1728192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1263430" y="5237622"/>
            <a:ext cx="1004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Reject</a:t>
            </a:r>
            <a:endParaRPr lang="ko-KR" altLang="en-US" dirty="0">
              <a:solidFill>
                <a:srgbClr val="FF0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9" name="오른쪽 화살표 27">
            <a:extLst>
              <a:ext uri="{FF2B5EF4-FFF2-40B4-BE49-F238E27FC236}">
                <a16:creationId xmlns:a16="http://schemas.microsoft.com/office/drawing/2014/main" xmlns="" id="{E82D94C5-36DB-4E1B-81C4-71E75F12837F}"/>
              </a:ext>
            </a:extLst>
          </p:cNvPr>
          <p:cNvSpPr/>
          <p:nvPr/>
        </p:nvSpPr>
        <p:spPr>
          <a:xfrm>
            <a:off x="5721363" y="3861048"/>
            <a:ext cx="157172" cy="306272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/>
                </a:solidFill>
              </a:ln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xmlns="" id="{201AF337-EAFC-49DB-BC7B-BD30EA06159D}"/>
              </a:ext>
            </a:extLst>
          </p:cNvPr>
          <p:cNvSpPr/>
          <p:nvPr/>
        </p:nvSpPr>
        <p:spPr>
          <a:xfrm>
            <a:off x="2870785" y="4319565"/>
            <a:ext cx="2797867" cy="15535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20" name="그림 19" descr="시계이(가) 표시된 사진&#10;&#10;자동 생성된 설명">
            <a:extLst>
              <a:ext uri="{FF2B5EF4-FFF2-40B4-BE49-F238E27FC236}">
                <a16:creationId xmlns:a16="http://schemas.microsoft.com/office/drawing/2014/main" xmlns="" id="{42BB1DDC-B2C4-4CA2-9617-0CD8D0E695B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8384" y="692744"/>
            <a:ext cx="432000" cy="432000"/>
          </a:xfrm>
          <a:prstGeom prst="rect">
            <a:avLst/>
          </a:prstGeom>
        </p:spPr>
      </p:pic>
      <p:pic>
        <p:nvPicPr>
          <p:cNvPr id="21" name="그림 20" descr="시계이(가) 표시된 사진&#10;&#10;자동 생성된 설명">
            <a:extLst>
              <a:ext uri="{FF2B5EF4-FFF2-40B4-BE49-F238E27FC236}">
                <a16:creationId xmlns:a16="http://schemas.microsoft.com/office/drawing/2014/main" xmlns="" id="{96B1C133-F388-4E8B-9DEF-359FAEA82BA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2285549"/>
            <a:ext cx="1396815" cy="567387"/>
          </a:xfrm>
          <a:prstGeom prst="rect">
            <a:avLst/>
          </a:prstGeom>
        </p:spPr>
      </p:pic>
      <p:pic>
        <p:nvPicPr>
          <p:cNvPr id="22" name="그림 21" descr="개체, 시계이(가) 표시된 사진&#10;&#10;자동 생성된 설명">
            <a:extLst>
              <a:ext uri="{FF2B5EF4-FFF2-40B4-BE49-F238E27FC236}">
                <a16:creationId xmlns:a16="http://schemas.microsoft.com/office/drawing/2014/main" xmlns="" id="{C978D4B8-575F-4B9B-BCD2-E1343FF2046D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74" t="20955" b="18556"/>
          <a:stretch/>
        </p:blipFill>
        <p:spPr>
          <a:xfrm>
            <a:off x="942783" y="3356992"/>
            <a:ext cx="1708561" cy="416645"/>
          </a:xfrm>
          <a:prstGeom prst="rect">
            <a:avLst/>
          </a:prstGeom>
        </p:spPr>
      </p:pic>
      <p:pic>
        <p:nvPicPr>
          <p:cNvPr id="5" name="그림 4" descr="옅은이(가) 표시된 사진&#10;&#10;자동 생성된 설명">
            <a:extLst>
              <a:ext uri="{FF2B5EF4-FFF2-40B4-BE49-F238E27FC236}">
                <a16:creationId xmlns:a16="http://schemas.microsoft.com/office/drawing/2014/main" xmlns="" id="{15C34D97-9BD8-4D90-99C3-0477568953A1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836" b="33496"/>
          <a:stretch/>
        </p:blipFill>
        <p:spPr>
          <a:xfrm>
            <a:off x="795927" y="4258678"/>
            <a:ext cx="1903865" cy="466466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2206FAC7-E669-42BD-90FE-B7B259F0BDC9}"/>
              </a:ext>
            </a:extLst>
          </p:cNvPr>
          <p:cNvSpPr/>
          <p:nvPr/>
        </p:nvSpPr>
        <p:spPr>
          <a:xfrm>
            <a:off x="865685" y="2143742"/>
            <a:ext cx="1728192" cy="877252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xmlns="" id="{13E5F72E-C793-48A4-AD77-57FEEBE94BB3}"/>
              </a:ext>
            </a:extLst>
          </p:cNvPr>
          <p:cNvSpPr/>
          <p:nvPr/>
        </p:nvSpPr>
        <p:spPr>
          <a:xfrm>
            <a:off x="865685" y="3083019"/>
            <a:ext cx="1728192" cy="877252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xmlns="" id="{E3355F5C-2DA3-4986-A649-4CD95CB19DF1}"/>
              </a:ext>
            </a:extLst>
          </p:cNvPr>
          <p:cNvSpPr/>
          <p:nvPr/>
        </p:nvSpPr>
        <p:spPr>
          <a:xfrm>
            <a:off x="865685" y="4030009"/>
            <a:ext cx="1728192" cy="877252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xmlns="" id="{5EAE2FB0-1806-4FCA-B8E1-B35EB3F1D233}"/>
              </a:ext>
            </a:extLst>
          </p:cNvPr>
          <p:cNvSpPr/>
          <p:nvPr/>
        </p:nvSpPr>
        <p:spPr>
          <a:xfrm>
            <a:off x="865685" y="4968383"/>
            <a:ext cx="1728192" cy="8772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xmlns="" id="{B356B010-0F71-4E77-B1F9-CB8617CBCA59}"/>
              </a:ext>
            </a:extLst>
          </p:cNvPr>
          <p:cNvCxnSpPr>
            <a:cxnSpLocks/>
          </p:cNvCxnSpPr>
          <p:nvPr/>
        </p:nvCxnSpPr>
        <p:spPr>
          <a:xfrm>
            <a:off x="866931" y="5445224"/>
            <a:ext cx="1728192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오른쪽 화살표 27">
            <a:extLst>
              <a:ext uri="{FF2B5EF4-FFF2-40B4-BE49-F238E27FC236}">
                <a16:creationId xmlns:a16="http://schemas.microsoft.com/office/drawing/2014/main" xmlns="" id="{3FB519F3-9A0C-4801-8B23-F0A9807D86DB}"/>
              </a:ext>
            </a:extLst>
          </p:cNvPr>
          <p:cNvSpPr/>
          <p:nvPr/>
        </p:nvSpPr>
        <p:spPr>
          <a:xfrm>
            <a:off x="2656946" y="3861048"/>
            <a:ext cx="157172" cy="306272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/>
                </a:solidFill>
              </a:ln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63134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/>
          <p:nvPr/>
        </p:nvSpPr>
        <p:spPr>
          <a:xfrm>
            <a:off x="683567" y="1588730"/>
            <a:ext cx="77768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</a:t>
            </a: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뉴스기사 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html </a:t>
            </a: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저장</a:t>
            </a:r>
            <a:endParaRPr lang="en-US" altLang="ko-KR" sz="20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65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3" t="12762" b="3793"/>
          <a:stretch/>
        </p:blipFill>
        <p:spPr bwMode="auto">
          <a:xfrm>
            <a:off x="4178752" y="2027955"/>
            <a:ext cx="4235072" cy="1977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6" name="직선 연결선 15"/>
          <p:cNvCxnSpPr/>
          <p:nvPr/>
        </p:nvCxnSpPr>
        <p:spPr>
          <a:xfrm>
            <a:off x="683568" y="1124744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제목 1"/>
          <p:cNvSpPr txBox="1">
            <a:spLocks/>
          </p:cNvSpPr>
          <p:nvPr/>
        </p:nvSpPr>
        <p:spPr>
          <a:xfrm>
            <a:off x="683568" y="548680"/>
            <a:ext cx="8229600" cy="7802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1. </a:t>
            </a:r>
            <a:r>
              <a:rPr lang="en-US" altLang="ko-KR" sz="2800" spc="3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Web Scraping </a:t>
            </a:r>
            <a:endParaRPr lang="ko-KR" altLang="en-US" sz="2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1CD06541-4609-40AF-826C-8FB2D912591B}"/>
              </a:ext>
            </a:extLst>
          </p:cNvPr>
          <p:cNvSpPr txBox="1"/>
          <p:nvPr/>
        </p:nvSpPr>
        <p:spPr>
          <a:xfrm>
            <a:off x="4225359" y="4133979"/>
            <a:ext cx="4235073" cy="15946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html </a:t>
            </a: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문서 </a:t>
            </a:r>
            <a:r>
              <a:rPr lang="ko-KR" altLang="en-US" sz="11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저장시</a:t>
            </a:r>
            <a:r>
              <a:rPr lang="en-US" altLang="ko-KR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어느 사이트의 키워드인지</a:t>
            </a:r>
            <a:r>
              <a:rPr lang="en-US" altLang="ko-KR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endParaRPr lang="en-US" altLang="ko-KR" sz="11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어느 사이트의 뉴스인지 알 수 있도록 하였음</a:t>
            </a:r>
            <a:r>
              <a:rPr lang="en-US" altLang="ko-KR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ko-KR" altLang="en-US" sz="11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이는 추후 다른</a:t>
            </a:r>
            <a:r>
              <a:rPr lang="ko-KR" altLang="en-US" sz="1100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100" dirty="0" err="1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기능구현시</a:t>
            </a:r>
            <a:endParaRPr lang="en-US" altLang="ko-KR" sz="1100" dirty="0">
              <a:solidFill>
                <a:srgbClr val="0066FF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사용할 수 있는</a:t>
            </a:r>
            <a:r>
              <a:rPr lang="en-US" altLang="ko-KR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100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메타 정보</a:t>
            </a: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가 될 수 있음</a:t>
            </a:r>
            <a:r>
              <a:rPr lang="en-US" altLang="ko-KR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21D10B7C-AF41-4BCE-8DF7-D6C21ADC85B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91" y="2035811"/>
            <a:ext cx="3337752" cy="385655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ADD72DB6-04FB-4234-83D3-2184007FF7CB}"/>
              </a:ext>
            </a:extLst>
          </p:cNvPr>
          <p:cNvSpPr/>
          <p:nvPr/>
        </p:nvSpPr>
        <p:spPr>
          <a:xfrm>
            <a:off x="4211960" y="4133979"/>
            <a:ext cx="4209674" cy="17583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0" name="그림 9" descr="시계이(가) 표시된 사진&#10;&#10;자동 생성된 설명">
            <a:extLst>
              <a:ext uri="{FF2B5EF4-FFF2-40B4-BE49-F238E27FC236}">
                <a16:creationId xmlns:a16="http://schemas.microsoft.com/office/drawing/2014/main" xmlns="" id="{A421E613-B990-4EA9-9396-70938B23111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8384" y="692744"/>
            <a:ext cx="432000" cy="4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200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683568" y="548680"/>
            <a:ext cx="8229600" cy="780213"/>
          </a:xfrm>
        </p:spPr>
        <p:txBody>
          <a:bodyPr>
            <a:normAutofit/>
          </a:bodyPr>
          <a:lstStyle/>
          <a:p>
            <a:pPr algn="l"/>
            <a:r>
              <a:rPr lang="ko-KR" altLang="en-US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프로젝트 과정</a:t>
            </a:r>
          </a:p>
        </p:txBody>
      </p:sp>
      <p:graphicFrame>
        <p:nvGraphicFramePr>
          <p:cNvPr id="4" name="내용 개체 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33257549"/>
              </p:ext>
            </p:extLst>
          </p:nvPr>
        </p:nvGraphicFramePr>
        <p:xfrm>
          <a:off x="683568" y="1556792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5" name="직선 연결선 4"/>
          <p:cNvCxnSpPr/>
          <p:nvPr/>
        </p:nvCxnSpPr>
        <p:spPr>
          <a:xfrm>
            <a:off x="683568" y="1124744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6765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다이어그램 3"/>
          <p:cNvGraphicFramePr/>
          <p:nvPr>
            <p:extLst>
              <p:ext uri="{D42A27DB-BD31-4B8C-83A1-F6EECF244321}">
                <p14:modId xmlns:p14="http://schemas.microsoft.com/office/powerpoint/2010/main" val="3113683307"/>
              </p:ext>
            </p:extLst>
          </p:nvPr>
        </p:nvGraphicFramePr>
        <p:xfrm>
          <a:off x="736662" y="1556792"/>
          <a:ext cx="7670676" cy="23762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직사각형 2"/>
          <p:cNvSpPr/>
          <p:nvPr/>
        </p:nvSpPr>
        <p:spPr>
          <a:xfrm>
            <a:off x="683568" y="3485979"/>
            <a:ext cx="7848872" cy="2535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600" b="1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White List</a:t>
            </a:r>
            <a:r>
              <a:rPr lang="en-US" altLang="ko-KR" sz="16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600" b="1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방식</a:t>
            </a:r>
            <a:endParaRPr lang="en-US" altLang="ko-KR" sz="1600" b="1" dirty="0">
              <a:solidFill>
                <a:srgbClr val="0066FF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just">
              <a:lnSpc>
                <a:spcPct val="150000"/>
              </a:lnSpc>
            </a:pPr>
            <a:endParaRPr lang="en-US" altLang="ko-KR" sz="1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html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형식에 따라 정보추출처리를 할 수 있는 곳들을 선정하여 수집하는 것을 </a:t>
            </a:r>
            <a:endParaRPr lang="en-US" altLang="ko-KR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1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White</a:t>
            </a:r>
            <a:r>
              <a:rPr lang="ko-KR" altLang="en-US" sz="1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1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List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라 정의하였음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 algn="just">
              <a:lnSpc>
                <a:spcPct val="150000"/>
              </a:lnSpc>
            </a:pPr>
            <a:endParaRPr lang="en-US" altLang="ko-KR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just">
              <a:lnSpc>
                <a:spcPct val="150000"/>
              </a:lnSpc>
            </a:pPr>
            <a:endParaRPr lang="en-US" altLang="ko-KR" sz="1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1600" b="1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Black List </a:t>
            </a:r>
            <a:r>
              <a:rPr lang="ko-KR" altLang="en-US" sz="1600" b="1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방식</a:t>
            </a:r>
            <a:endParaRPr lang="en-US" altLang="ko-KR" sz="1600" b="1" dirty="0">
              <a:solidFill>
                <a:srgbClr val="FF0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just">
              <a:lnSpc>
                <a:spcPct val="150000"/>
              </a:lnSpc>
            </a:pPr>
            <a:endParaRPr lang="en-US" altLang="ko-KR" sz="1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html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형식에 따라 정보추출처리를 할 수 없는 곳들의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에러로그를 분석하였으며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</a:p>
          <a:p>
            <a:pPr algn="just">
              <a:lnSpc>
                <a:spcPct val="150000"/>
              </a:lnSpc>
            </a:pP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그 후 처리가 불가능하다고 판단된 곳을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사전에 제외하는 것을 </a:t>
            </a:r>
            <a:r>
              <a:rPr lang="en-US" altLang="ko-KR" sz="1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Black List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라 정의하였음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683568" y="1124744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제목 1"/>
          <p:cNvSpPr txBox="1">
            <a:spLocks/>
          </p:cNvSpPr>
          <p:nvPr/>
        </p:nvSpPr>
        <p:spPr>
          <a:xfrm>
            <a:off x="683568" y="548680"/>
            <a:ext cx="8229600" cy="7802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2. </a:t>
            </a:r>
            <a:r>
              <a:rPr lang="ko-KR" altLang="en-US" sz="2800" spc="3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전처리</a:t>
            </a:r>
            <a:endParaRPr lang="ko-KR" altLang="en-US" sz="2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E48EC6EA-9E15-4982-89FE-82113D1EB251}"/>
              </a:ext>
            </a:extLst>
          </p:cNvPr>
          <p:cNvSpPr txBox="1"/>
          <p:nvPr/>
        </p:nvSpPr>
        <p:spPr>
          <a:xfrm>
            <a:off x="683567" y="1588730"/>
            <a:ext cx="77768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White List &amp; Black List</a:t>
            </a: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방식으로 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</a:t>
            </a: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차 추출</a:t>
            </a:r>
            <a:endParaRPr lang="en-US" altLang="ko-KR" sz="20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9" name="그림 8" descr="시계이(가) 표시된 사진&#10;&#10;자동 생성된 설명">
            <a:extLst>
              <a:ext uri="{FF2B5EF4-FFF2-40B4-BE49-F238E27FC236}">
                <a16:creationId xmlns:a16="http://schemas.microsoft.com/office/drawing/2014/main" xmlns="" id="{40CBD1BD-AD0A-4A37-86AA-C666441EC79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8384" y="692744"/>
            <a:ext cx="432000" cy="4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729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그림 36">
            <a:extLst>
              <a:ext uri="{FF2B5EF4-FFF2-40B4-BE49-F238E27FC236}">
                <a16:creationId xmlns:a16="http://schemas.microsoft.com/office/drawing/2014/main" xmlns="" id="{7A16BB77-9AE1-467B-AE3B-E81C321E0EB6}"/>
              </a:ext>
            </a:extLst>
          </p:cNvPr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5140056" y="4034244"/>
            <a:ext cx="3240000" cy="1864800"/>
          </a:xfrm>
          <a:prstGeom prst="rect">
            <a:avLst/>
          </a:prstGeom>
        </p:spPr>
      </p:pic>
      <p:pic>
        <p:nvPicPr>
          <p:cNvPr id="34" name="Picture 5">
            <a:extLst>
              <a:ext uri="{FF2B5EF4-FFF2-40B4-BE49-F238E27FC236}">
                <a16:creationId xmlns:a16="http://schemas.microsoft.com/office/drawing/2014/main" xmlns="" id="{13D1D011-8CB9-45B3-B63A-57BF3E78D1C6}"/>
              </a:ext>
            </a:extLst>
          </p:cNvPr>
          <p:cNvPicPr>
            <a:picLocks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7" t="16826" b="4303"/>
          <a:stretch/>
        </p:blipFill>
        <p:spPr bwMode="auto">
          <a:xfrm>
            <a:off x="755936" y="4036819"/>
            <a:ext cx="3240000" cy="186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6" name="그림 65"/>
          <p:cNvPicPr preferRelativeResize="0">
            <a:picLocks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" t="24345" r="30649" b="58569"/>
          <a:stretch/>
        </p:blipFill>
        <p:spPr>
          <a:xfrm>
            <a:off x="763944" y="4060743"/>
            <a:ext cx="3154338" cy="785775"/>
          </a:xfrm>
          <a:prstGeom prst="rect">
            <a:avLst/>
          </a:prstGeom>
          <a:ln w="25400">
            <a:solidFill>
              <a:srgbClr val="FF0000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5576" y="2044380"/>
            <a:ext cx="3239239" cy="1865774"/>
          </a:xfrm>
          <a:prstGeom prst="rect">
            <a:avLst/>
          </a:prstGeom>
        </p:spPr>
      </p:pic>
      <p:pic>
        <p:nvPicPr>
          <p:cNvPr id="8" name="그림 7"/>
          <p:cNvPicPr preferRelativeResize="0"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5162846" y="2044380"/>
            <a:ext cx="3240000" cy="18648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629998" y="3543366"/>
            <a:ext cx="360000" cy="360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591384" y="2051556"/>
            <a:ext cx="1404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White List</a:t>
            </a:r>
            <a:endParaRPr lang="ko-KR" altLang="en-US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069486" y="2051556"/>
            <a:ext cx="1330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Black List</a:t>
            </a:r>
            <a:endParaRPr lang="ko-KR" altLang="en-US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16" name="직선 연결선 15"/>
          <p:cNvCxnSpPr/>
          <p:nvPr/>
        </p:nvCxnSpPr>
        <p:spPr>
          <a:xfrm>
            <a:off x="683568" y="1124744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제목 1"/>
          <p:cNvSpPr txBox="1">
            <a:spLocks/>
          </p:cNvSpPr>
          <p:nvPr/>
        </p:nvSpPr>
        <p:spPr>
          <a:xfrm>
            <a:off x="683568" y="548680"/>
            <a:ext cx="8229600" cy="7802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2. </a:t>
            </a:r>
            <a:r>
              <a:rPr lang="ko-KR" altLang="en-US" sz="2800" spc="3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전처리</a:t>
            </a:r>
            <a:endParaRPr lang="ko-KR" altLang="en-US" sz="2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4077265" y="4498215"/>
            <a:ext cx="997745" cy="138499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altLang="ko-KR" sz="5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ko-KR" altLang="en-US" sz="1600" b="1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처리율 </a:t>
            </a:r>
            <a:r>
              <a:rPr lang="en-US" altLang="ko-KR" sz="1600" b="1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</a:t>
            </a:r>
            <a:r>
              <a:rPr lang="ko-KR" altLang="en-US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endParaRPr lang="en-US" altLang="ko-KR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endParaRPr lang="en-US" altLang="ko-KR" sz="5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ko-KR" altLang="en-US" sz="1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최소 </a:t>
            </a:r>
            <a:endParaRPr lang="en-US" altLang="ko-KR" sz="14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85% </a:t>
            </a:r>
            <a:r>
              <a:rPr lang="ko-KR" altLang="en-US" sz="1400" b="1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이상</a:t>
            </a:r>
            <a:endParaRPr lang="en-US" altLang="ko-KR" sz="1400" b="1" dirty="0">
              <a:solidFill>
                <a:srgbClr val="FF0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ko-KR" altLang="en-US" sz="1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구현</a:t>
            </a:r>
            <a:endParaRPr lang="en-US" altLang="ko-KR" sz="14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endParaRPr lang="en-US" altLang="ko-KR" sz="5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4066705" y="3229256"/>
            <a:ext cx="1006499" cy="121379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endParaRPr lang="en-US" altLang="ko-KR" sz="5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3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필요한 </a:t>
            </a:r>
            <a:endParaRPr lang="en-US" altLang="ko-KR" sz="13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300" b="1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Text </a:t>
            </a:r>
            <a:r>
              <a:rPr lang="ko-KR" altLang="en-US" sz="1300" b="1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정보</a:t>
            </a:r>
            <a:r>
              <a:rPr lang="ko-KR" altLang="en-US" sz="13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만</a:t>
            </a:r>
            <a:r>
              <a:rPr lang="en-US" altLang="ko-KR" sz="13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3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추출</a:t>
            </a:r>
            <a:endParaRPr lang="en-US" altLang="ko-KR" sz="13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5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0BE44A5A-3563-41EE-ABD6-5F1E6264857E}"/>
              </a:ext>
            </a:extLst>
          </p:cNvPr>
          <p:cNvSpPr txBox="1"/>
          <p:nvPr/>
        </p:nvSpPr>
        <p:spPr>
          <a:xfrm>
            <a:off x="1403648" y="5242223"/>
            <a:ext cx="475253" cy="24622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txBody>
          <a:bodyPr wrap="square" rtlCol="0">
            <a:noAutofit/>
          </a:bodyPr>
          <a:lstStyle/>
          <a:p>
            <a:pPr algn="ctr"/>
            <a:endParaRPr lang="en-US" altLang="ko-KR" sz="900" b="1" dirty="0">
              <a:solidFill>
                <a:srgbClr val="FF0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en-US" altLang="ko-KR" sz="100" b="1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%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31F7C081-231E-4BA7-82D6-743AE6D727ED}"/>
              </a:ext>
            </a:extLst>
          </p:cNvPr>
          <p:cNvSpPr txBox="1"/>
          <p:nvPr/>
        </p:nvSpPr>
        <p:spPr>
          <a:xfrm>
            <a:off x="683567" y="1588730"/>
            <a:ext cx="77768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- 1</a:t>
            </a: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차 처리 후 불필요한 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Text</a:t>
            </a: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를 제거 </a:t>
            </a:r>
            <a:endParaRPr lang="en-US" altLang="ko-KR" sz="20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21" name="그림 20" descr="시계이(가) 표시된 사진&#10;&#10;자동 생성된 설명">
            <a:extLst>
              <a:ext uri="{FF2B5EF4-FFF2-40B4-BE49-F238E27FC236}">
                <a16:creationId xmlns:a16="http://schemas.microsoft.com/office/drawing/2014/main" xmlns="" id="{051F023E-118C-423B-B9F0-5C11D82AA29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8384" y="692744"/>
            <a:ext cx="432000" cy="4320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1CA76DCD-2426-449D-B651-B8EE35037680}"/>
              </a:ext>
            </a:extLst>
          </p:cNvPr>
          <p:cNvSpPr txBox="1"/>
          <p:nvPr/>
        </p:nvSpPr>
        <p:spPr>
          <a:xfrm>
            <a:off x="6648371" y="4044028"/>
            <a:ext cx="17459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불필요한 </a:t>
            </a:r>
            <a:r>
              <a:rPr lang="en-US" altLang="ko-KR" sz="14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Text </a:t>
            </a:r>
            <a:r>
              <a:rPr lang="ko-KR" altLang="en-US" sz="14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제거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2715D9FF-7399-4D0D-9B10-EAC5B70A4AE9}"/>
              </a:ext>
            </a:extLst>
          </p:cNvPr>
          <p:cNvSpPr txBox="1"/>
          <p:nvPr/>
        </p:nvSpPr>
        <p:spPr>
          <a:xfrm>
            <a:off x="8040260" y="3543366"/>
            <a:ext cx="360000" cy="360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0C5778DC-9DCF-4E5E-AEA8-EE85A1B3FCF3}"/>
              </a:ext>
            </a:extLst>
          </p:cNvPr>
          <p:cNvSpPr txBox="1"/>
          <p:nvPr/>
        </p:nvSpPr>
        <p:spPr>
          <a:xfrm>
            <a:off x="8016548" y="5529148"/>
            <a:ext cx="360000" cy="360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E0C71AA0-BB85-481E-B5FC-55984E5FEA3D}"/>
              </a:ext>
            </a:extLst>
          </p:cNvPr>
          <p:cNvSpPr txBox="1"/>
          <p:nvPr/>
        </p:nvSpPr>
        <p:spPr>
          <a:xfrm>
            <a:off x="3635936" y="5539044"/>
            <a:ext cx="360000" cy="360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13541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683568" y="548680"/>
            <a:ext cx="8229600" cy="780213"/>
          </a:xfrm>
        </p:spPr>
        <p:txBody>
          <a:bodyPr>
            <a:normAutofit/>
          </a:bodyPr>
          <a:lstStyle/>
          <a:p>
            <a:pPr algn="l"/>
            <a:r>
              <a:rPr lang="ko-KR" altLang="en-US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프로젝트 과정</a:t>
            </a:r>
          </a:p>
        </p:txBody>
      </p:sp>
      <p:graphicFrame>
        <p:nvGraphicFramePr>
          <p:cNvPr id="4" name="내용 개체 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32988035"/>
              </p:ext>
            </p:extLst>
          </p:nvPr>
        </p:nvGraphicFramePr>
        <p:xfrm>
          <a:off x="683568" y="1556792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5" name="직선 연결선 4"/>
          <p:cNvCxnSpPr/>
          <p:nvPr/>
        </p:nvCxnSpPr>
        <p:spPr>
          <a:xfrm>
            <a:off x="683568" y="1124744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8182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004048" y="242088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139952" y="1196752"/>
            <a:ext cx="4896544" cy="936104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</a:blip>
          <a:srcRect b="74612"/>
          <a:stretch/>
        </p:blipFill>
        <p:spPr>
          <a:xfrm>
            <a:off x="4183412" y="2087271"/>
            <a:ext cx="4205012" cy="1106753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3">
                <a:tint val="45000"/>
                <a:satMod val="400000"/>
              </a:schemeClr>
            </a:duotone>
          </a:blip>
          <a:srcRect b="43275"/>
          <a:stretch/>
        </p:blipFill>
        <p:spPr>
          <a:xfrm>
            <a:off x="4183412" y="3306876"/>
            <a:ext cx="4205012" cy="256932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cxnSp>
        <p:nvCxnSpPr>
          <p:cNvPr id="17" name="직선 연결선 16"/>
          <p:cNvCxnSpPr/>
          <p:nvPr/>
        </p:nvCxnSpPr>
        <p:spPr>
          <a:xfrm>
            <a:off x="683568" y="1124744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제목 1"/>
          <p:cNvSpPr txBox="1">
            <a:spLocks/>
          </p:cNvSpPr>
          <p:nvPr/>
        </p:nvSpPr>
        <p:spPr>
          <a:xfrm>
            <a:off x="683568" y="548680"/>
            <a:ext cx="8229600" cy="7802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3. </a:t>
            </a:r>
            <a:r>
              <a:rPr lang="ko-KR" altLang="en-US" sz="2800" spc="3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형태소 분석</a:t>
            </a:r>
            <a:endParaRPr lang="ko-KR" altLang="en-US" sz="2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83567" y="1588730"/>
            <a:ext cx="77768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</a:t>
            </a: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분석기 모델 분석</a:t>
            </a:r>
            <a:endParaRPr lang="ko-KR" altLang="en-US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xmlns="" id="{E04A71D0-3BF4-486A-9382-27BA0777C73F}"/>
              </a:ext>
            </a:extLst>
          </p:cNvPr>
          <p:cNvSpPr/>
          <p:nvPr/>
        </p:nvSpPr>
        <p:spPr>
          <a:xfrm>
            <a:off x="755576" y="2076812"/>
            <a:ext cx="2736303" cy="2648332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r>
              <a:rPr lang="en-US" altLang="ko-KR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1.  </a:t>
            </a:r>
            <a:r>
              <a:rPr lang="en-US" altLang="ko-KR" sz="1200" b="1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Khaiii</a:t>
            </a:r>
            <a:r>
              <a:rPr lang="en-US" altLang="ko-KR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(</a:t>
            </a:r>
            <a:r>
              <a:rPr lang="en-US" altLang="ko-KR" sz="1200" b="1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kakao</a:t>
            </a:r>
            <a:r>
              <a:rPr lang="en-US" altLang="ko-KR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hangul analyzer 3)</a:t>
            </a:r>
          </a:p>
          <a:p>
            <a:endParaRPr lang="en-US" altLang="ko-KR" sz="200" b="1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defTabSz="685800">
              <a:defRPr/>
            </a:pPr>
            <a:r>
              <a:rPr lang="en-US" altLang="ko-KR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2. Open Korea Text(</a:t>
            </a:r>
            <a:r>
              <a:rPr lang="ko-KR" altLang="en-US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트위터</a:t>
            </a:r>
            <a:r>
              <a:rPr lang="en-US" altLang="ko-KR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)</a:t>
            </a:r>
          </a:p>
          <a:p>
            <a:pPr defTabSz="685800">
              <a:defRPr/>
            </a:pPr>
            <a:endParaRPr lang="en-US" altLang="ko-KR" sz="200" b="1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lvl="0">
              <a:defRPr/>
            </a:pPr>
            <a:r>
              <a:rPr lang="en-US" altLang="ko-KR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3. </a:t>
            </a:r>
            <a:r>
              <a:rPr lang="ko-KR" altLang="en-US" sz="1200" b="1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은전한닢</a:t>
            </a:r>
            <a:endParaRPr lang="en-US" altLang="ko-KR" sz="1200" b="1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lvl="0">
              <a:defRPr/>
            </a:pPr>
            <a:endParaRPr lang="en-US" altLang="ko-KR" sz="200" b="1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lvl="0">
              <a:defRPr/>
            </a:pPr>
            <a:r>
              <a:rPr lang="en-US" altLang="ko-KR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4. </a:t>
            </a:r>
            <a:r>
              <a:rPr lang="en-US" altLang="ko-KR" sz="1200" b="1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Komoran</a:t>
            </a:r>
            <a:endParaRPr lang="en-US" altLang="ko-KR" sz="1200" b="1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lvl="0">
              <a:defRPr/>
            </a:pPr>
            <a:endParaRPr lang="en-US" altLang="ko-KR" sz="200" b="1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lvl="0">
              <a:defRPr/>
            </a:pPr>
            <a:r>
              <a:rPr lang="en-US" altLang="ko-KR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5. </a:t>
            </a:r>
            <a:r>
              <a:rPr lang="en-US" altLang="ko-KR" sz="1200" b="1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Daon</a:t>
            </a:r>
            <a:endParaRPr lang="en-US" altLang="ko-KR" sz="1200" b="1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lvl="0">
              <a:defRPr/>
            </a:pPr>
            <a:endParaRPr lang="en-US" altLang="ko-KR" sz="200" b="1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lvl="0">
              <a:defRPr/>
            </a:pPr>
            <a:r>
              <a:rPr lang="en-US" altLang="ko-KR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6. ETRI(</a:t>
            </a:r>
            <a:r>
              <a:rPr lang="ko-KR" altLang="en-US" sz="1000" dirty="0">
                <a:solidFill>
                  <a:schemeClr val="dk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한국전자통신연구원</a:t>
            </a:r>
            <a:r>
              <a:rPr lang="en-US" altLang="ko-KR" sz="1200" dirty="0">
                <a:solidFill>
                  <a:schemeClr val="dk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) </a:t>
            </a:r>
            <a:r>
              <a:rPr lang="ko-KR" altLang="en-US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분석기</a:t>
            </a:r>
            <a:endParaRPr lang="en-US" altLang="ko-KR" sz="1200" b="1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lvl="0">
              <a:defRPr/>
            </a:pPr>
            <a:endParaRPr lang="en-US" altLang="ko-KR" sz="200" b="1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lvl="0">
              <a:defRPr/>
            </a:pPr>
            <a:r>
              <a:rPr lang="en-US" altLang="ko-KR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7. RHINO</a:t>
            </a:r>
          </a:p>
          <a:p>
            <a:pPr lvl="0">
              <a:defRPr/>
            </a:pPr>
            <a:endParaRPr lang="en-US" altLang="ko-KR" sz="200" b="1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lvl="0">
              <a:defRPr/>
            </a:pPr>
            <a:r>
              <a:rPr lang="en-US" altLang="ko-KR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8. </a:t>
            </a:r>
            <a:r>
              <a:rPr lang="ko-KR" altLang="en-US" sz="1200" b="1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한나눔</a:t>
            </a:r>
            <a:endParaRPr lang="en-US" altLang="ko-KR" sz="1200" b="1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lvl="0">
              <a:defRPr/>
            </a:pPr>
            <a:endParaRPr lang="ko-KR" altLang="en-US" sz="200" b="1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defTabSz="685800">
              <a:defRPr/>
            </a:pPr>
            <a:r>
              <a:rPr lang="en-US" altLang="ko-KR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9. </a:t>
            </a:r>
            <a:r>
              <a:rPr lang="ko-KR" altLang="en-US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아리랑 </a:t>
            </a:r>
            <a:endParaRPr lang="en-US" altLang="ko-KR" sz="1200" b="1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defTabSz="685800">
              <a:defRPr/>
            </a:pPr>
            <a:endParaRPr lang="en-US" altLang="ko-KR" sz="100" b="1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defTabSz="685800">
              <a:defRPr/>
            </a:pPr>
            <a:r>
              <a:rPr lang="en-US" altLang="ko-KR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10. </a:t>
            </a:r>
            <a:r>
              <a:rPr lang="ko-KR" altLang="en-US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꼬마 </a:t>
            </a:r>
          </a:p>
        </p:txBody>
      </p:sp>
      <p:sp>
        <p:nvSpPr>
          <p:cNvPr id="31" name="오른쪽 화살표 27">
            <a:extLst>
              <a:ext uri="{FF2B5EF4-FFF2-40B4-BE49-F238E27FC236}">
                <a16:creationId xmlns:a16="http://schemas.microsoft.com/office/drawing/2014/main" xmlns="" id="{C763691F-416E-4A49-95C8-342A748C39CC}"/>
              </a:ext>
            </a:extLst>
          </p:cNvPr>
          <p:cNvSpPr/>
          <p:nvPr/>
        </p:nvSpPr>
        <p:spPr>
          <a:xfrm>
            <a:off x="3542010" y="4041734"/>
            <a:ext cx="587056" cy="107346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/>
                </a:solidFill>
              </a:ln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F34C743A-6DC2-45AA-BCD2-A332BB4F77F4}"/>
              </a:ext>
            </a:extLst>
          </p:cNvPr>
          <p:cNvSpPr txBox="1"/>
          <p:nvPr/>
        </p:nvSpPr>
        <p:spPr>
          <a:xfrm>
            <a:off x="768976" y="4797151"/>
            <a:ext cx="2722904" cy="832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같은 예문</a:t>
            </a: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이라 하여도 </a:t>
            </a:r>
            <a:endParaRPr lang="en-US" altLang="ko-KR" sz="11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분석기마다 </a:t>
            </a:r>
            <a:endParaRPr lang="en-US" altLang="ko-KR" sz="11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분석 결과에 차이</a:t>
            </a: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가 있다</a:t>
            </a:r>
            <a:r>
              <a:rPr lang="en-US" altLang="ko-KR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E6355154-AADE-466B-80F7-82E6038764BF}"/>
              </a:ext>
            </a:extLst>
          </p:cNvPr>
          <p:cNvSpPr/>
          <p:nvPr/>
        </p:nvSpPr>
        <p:spPr>
          <a:xfrm>
            <a:off x="752954" y="4806696"/>
            <a:ext cx="2749812" cy="10695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23990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3">
            <a:extLst>
              <a:ext uri="{FF2B5EF4-FFF2-40B4-BE49-F238E27FC236}">
                <a16:creationId xmlns:a16="http://schemas.microsoft.com/office/drawing/2014/main" xmlns="" id="{EF803232-560D-4D14-8C72-E7F99E0C7F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5854" y="3821698"/>
            <a:ext cx="2844578" cy="18002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8A17F57A-551E-4F1F-A87E-3E4F8BFF6F1D}"/>
              </a:ext>
            </a:extLst>
          </p:cNvPr>
          <p:cNvSpPr txBox="1"/>
          <p:nvPr/>
        </p:nvSpPr>
        <p:spPr>
          <a:xfrm>
            <a:off x="3995126" y="2060848"/>
            <a:ext cx="4382143" cy="37800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/>
              <a:t>※ </a:t>
            </a:r>
            <a:r>
              <a:rPr lang="ko-KR" altLang="en-US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여기서 잠깐</a:t>
            </a:r>
            <a:r>
              <a:rPr lang="en-US" altLang="ko-KR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! </a:t>
            </a:r>
            <a:r>
              <a:rPr lang="en-US" altLang="ko-KR" sz="1200" b="1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Khaiii</a:t>
            </a:r>
            <a:r>
              <a:rPr lang="en-US" altLang="ko-KR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(</a:t>
            </a:r>
            <a:r>
              <a:rPr lang="ko-KR" altLang="en-US" sz="1200" b="1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카이</a:t>
            </a:r>
            <a:r>
              <a:rPr lang="en-US" altLang="ko-KR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) </a:t>
            </a:r>
            <a:r>
              <a:rPr lang="ko-KR" altLang="en-US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무엇</a:t>
            </a:r>
            <a:r>
              <a:rPr lang="en-US" altLang="ko-KR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?</a:t>
            </a:r>
          </a:p>
          <a:p>
            <a:pPr>
              <a:lnSpc>
                <a:spcPct val="150000"/>
              </a:lnSpc>
            </a:pPr>
            <a:endParaRPr lang="en-US" altLang="ko-KR" sz="11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Khaiii</a:t>
            </a:r>
            <a:r>
              <a:rPr lang="en-US" altLang="ko-KR" sz="12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ko-KR" altLang="en-US" sz="12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란</a:t>
            </a:r>
            <a:r>
              <a:rPr lang="en-US" altLang="ko-KR" sz="12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ko-KR" altLang="en-US" sz="11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카이는</a:t>
            </a:r>
            <a:r>
              <a:rPr lang="ko-KR" altLang="en-US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“</a:t>
            </a:r>
            <a:r>
              <a:rPr lang="en-US" altLang="ko-KR" sz="1100" dirty="0" err="1">
                <a:solidFill>
                  <a:srgbClr val="0066FF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Kakao</a:t>
            </a:r>
            <a:r>
              <a:rPr lang="en-US" altLang="ko-KR" sz="1100" dirty="0">
                <a:solidFill>
                  <a:srgbClr val="0066FF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Hangul Analyzer III</a:t>
            </a: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”</a:t>
            </a:r>
            <a:r>
              <a:rPr lang="ko-KR" altLang="en-US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의 첫 글자들만 모아 만든 이름으로 </a:t>
            </a:r>
            <a:endParaRPr lang="en-US" altLang="ko-KR" sz="11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카카오에서 개발한 세 번째 형태소 분석기</a:t>
            </a: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rgbClr val="0066FF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CNN</a:t>
            </a: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(Convolutional Neural Network)</a:t>
            </a:r>
            <a:r>
              <a:rPr lang="ko-KR" altLang="en-US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기술을 적용해 학습한 형태소분석기로</a:t>
            </a:r>
            <a:r>
              <a:rPr lang="en-US" altLang="ko-KR" sz="1100" dirty="0">
                <a:solidFill>
                  <a:srgbClr val="0066FF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C++</a:t>
            </a:r>
            <a:r>
              <a:rPr lang="ko-KR" altLang="en-US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로 구현하여 </a:t>
            </a: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GPU </a:t>
            </a:r>
            <a:r>
              <a:rPr lang="ko-KR" altLang="en-US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없이도 </a:t>
            </a:r>
            <a:r>
              <a:rPr lang="ko-KR" altLang="en-US" sz="1100" dirty="0">
                <a:solidFill>
                  <a:srgbClr val="0066FF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비교적 빠르게 동작</a:t>
            </a:r>
            <a:r>
              <a:rPr lang="ko-KR" altLang="en-US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하며</a:t>
            </a: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en-US" altLang="ko-KR" sz="1100" dirty="0">
                <a:solidFill>
                  <a:srgbClr val="0066FF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Python </a:t>
            </a:r>
            <a:r>
              <a:rPr lang="ko-KR" altLang="en-US" sz="1100" dirty="0">
                <a:solidFill>
                  <a:srgbClr val="0066FF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바인딩</a:t>
            </a:r>
            <a:r>
              <a:rPr lang="ko-KR" altLang="en-US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을 제공</a:t>
            </a: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1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1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Khaiii</a:t>
            </a: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ko-KR" altLang="en-US" sz="11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빌드</a:t>
            </a:r>
            <a:r>
              <a:rPr lang="ko-KR" altLang="en-US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및 실행 환경</a:t>
            </a:r>
            <a:endParaRPr lang="en-US" altLang="ko-KR" sz="11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100" dirty="0">
                <a:solidFill>
                  <a:srgbClr val="0066FF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Linux only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gcc-5.3.1 (devtoolset-4) </a:t>
            </a:r>
          </a:p>
          <a:p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   (</a:t>
            </a:r>
            <a:r>
              <a:rPr lang="ko-KR" altLang="en-US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최소 </a:t>
            </a: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gcc-4.9.x </a:t>
            </a:r>
            <a:r>
              <a:rPr lang="ko-KR" altLang="en-US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이상</a:t>
            </a: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ko-KR" altLang="en-US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필요</a:t>
            </a: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)</a:t>
            </a:r>
            <a:endParaRPr lang="en-US" altLang="ko-KR" sz="1100" b="1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1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CMake</a:t>
            </a: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3.10 </a:t>
            </a:r>
            <a:r>
              <a:rPr lang="ko-KR" altLang="en-US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이상</a:t>
            </a:r>
            <a:endParaRPr lang="en-US" altLang="ko-KR" sz="11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Python 3.x </a:t>
            </a:r>
            <a:r>
              <a:rPr lang="ko-KR" altLang="en-US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이상</a:t>
            </a:r>
            <a:endParaRPr lang="en-US" altLang="ko-KR" sz="11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ko-KR" altLang="en-US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   </a:t>
            </a: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(</a:t>
            </a:r>
            <a:r>
              <a:rPr lang="en-US" altLang="ko-KR" sz="1100" dirty="0">
                <a:solidFill>
                  <a:srgbClr val="0066FF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Linux</a:t>
            </a:r>
            <a:r>
              <a:rPr lang="ko-KR" altLang="en-US" sz="1100" dirty="0">
                <a:solidFill>
                  <a:srgbClr val="0066FF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의 </a:t>
            </a:r>
            <a:r>
              <a:rPr lang="en-US" altLang="ko-KR" sz="1100" dirty="0">
                <a:solidFill>
                  <a:srgbClr val="0066FF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2.x </a:t>
            </a:r>
            <a:r>
              <a:rPr lang="ko-KR" altLang="en-US" sz="1100" dirty="0">
                <a:solidFill>
                  <a:srgbClr val="0066FF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버전과 충돌 없는 환경구성 필요</a:t>
            </a: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 sz="11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1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55576" y="2060848"/>
            <a:ext cx="3168352" cy="37800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endParaRPr lang="en-US" altLang="ko-KR" sz="800" b="1" dirty="0">
              <a:solidFill>
                <a:srgbClr val="0066FF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sz="1400" b="1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복합명사 추출 가능</a:t>
            </a:r>
            <a:endParaRPr lang="en-US" altLang="ko-KR" sz="1400" b="1" dirty="0">
              <a:solidFill>
                <a:srgbClr val="0066FF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en-US" altLang="ko-KR" sz="3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통계적 분석의 오차를 줄 일 수 있다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.)</a:t>
            </a:r>
          </a:p>
          <a:p>
            <a:r>
              <a:rPr lang="en-US" altLang="ko-KR" sz="5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</a:p>
          <a:p>
            <a:endParaRPr lang="en-US" altLang="ko-KR" sz="5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Ex) 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여자화장실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/NNG + 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서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/JKB</a:t>
            </a:r>
          </a:p>
          <a:p>
            <a:endParaRPr lang="en-US" altLang="ko-KR" sz="1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10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etc</a:t>
            </a:r>
            <a:r>
              <a:rPr lang="en-US" altLang="ko-KR" sz="1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 </a:t>
            </a:r>
            <a:r>
              <a:rPr lang="ko-KR" altLang="en-US" sz="1000" strike="sngStrike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여자</a:t>
            </a:r>
            <a:r>
              <a:rPr lang="en-US" altLang="ko-KR" sz="1000" strike="sngStrike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/NNG + </a:t>
            </a:r>
            <a:r>
              <a:rPr lang="ko-KR" altLang="en-US" sz="1000" strike="sngStrike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화장실</a:t>
            </a:r>
            <a:r>
              <a:rPr lang="en-US" altLang="ko-KR" sz="1000" strike="sngStrike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/NNG + </a:t>
            </a:r>
            <a:r>
              <a:rPr lang="ko-KR" altLang="en-US" sz="1000" strike="sngStrike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서</a:t>
            </a:r>
            <a:r>
              <a:rPr lang="en-US" altLang="ko-KR" sz="1000" strike="sngStrike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/JKB</a:t>
            </a:r>
          </a:p>
          <a:p>
            <a:endParaRPr lang="en-US" altLang="ko-KR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en-US" altLang="ko-KR" sz="11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en-US" altLang="ko-KR" sz="11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sz="1400" b="1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고유명사 구별 가능</a:t>
            </a:r>
            <a:endParaRPr lang="en-US" altLang="ko-KR" sz="1400" b="1" dirty="0">
              <a:solidFill>
                <a:srgbClr val="0066FF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en-US" altLang="ko-KR" sz="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Ex) </a:t>
            </a:r>
            <a:r>
              <a:rPr lang="ko-KR" altLang="en-US" sz="12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한승곤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/NNP + 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기자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/NNG</a:t>
            </a:r>
          </a:p>
          <a:p>
            <a:endParaRPr lang="en-US" altLang="ko-KR" sz="1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10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etc</a:t>
            </a:r>
            <a:r>
              <a:rPr lang="en-US" altLang="ko-KR" sz="1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 </a:t>
            </a:r>
            <a:r>
              <a:rPr lang="ko-KR" altLang="en-US" sz="1000" strike="sngStrike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한</a:t>
            </a:r>
            <a:r>
              <a:rPr lang="en-US" altLang="ko-KR" sz="1000" strike="sngStrike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/MM</a:t>
            </a:r>
            <a:r>
              <a:rPr lang="ko-KR" altLang="en-US" sz="1000" strike="sngStrike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1000" strike="sngStrike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+ </a:t>
            </a:r>
            <a:r>
              <a:rPr lang="ko-KR" altLang="en-US" sz="1000" strike="sngStrike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승곤</a:t>
            </a:r>
            <a:r>
              <a:rPr lang="en-US" altLang="ko-KR" sz="1000" strike="sngStrike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/NNP + </a:t>
            </a:r>
            <a:r>
              <a:rPr lang="ko-KR" altLang="en-US" sz="1000" strike="sngStrike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기자</a:t>
            </a:r>
            <a:r>
              <a:rPr lang="en-US" altLang="ko-KR" sz="1000" strike="sngStrike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/NNG</a:t>
            </a:r>
          </a:p>
          <a:p>
            <a:endParaRPr lang="en-US" altLang="ko-KR" sz="14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en-US" altLang="ko-KR" sz="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어떤 분석기는 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“</a:t>
            </a:r>
            <a:r>
              <a:rPr lang="ko-KR" altLang="en-US" sz="12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한승곤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기자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”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의 성씨인 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“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한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”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을</a:t>
            </a:r>
            <a:endParaRPr lang="en-US" altLang="ko-KR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en-US" altLang="ko-KR" sz="1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"1” 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혹은 관형사로 인식하는 오류가</a:t>
            </a:r>
            <a:endParaRPr lang="en-US" altLang="ko-KR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en-US" altLang="ko-KR" sz="1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발생하기도 했다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683568" y="1124744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xmlns="" id="{EA7D3872-5548-46E8-9CF4-8671544CB5EC}"/>
              </a:ext>
            </a:extLst>
          </p:cNvPr>
          <p:cNvSpPr txBox="1">
            <a:spLocks/>
          </p:cNvSpPr>
          <p:nvPr/>
        </p:nvSpPr>
        <p:spPr>
          <a:xfrm>
            <a:off x="683568" y="548680"/>
            <a:ext cx="8229600" cy="7802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3. </a:t>
            </a:r>
            <a:r>
              <a:rPr lang="ko-KR" altLang="en-US" sz="2800" spc="3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형태소 분석</a:t>
            </a:r>
            <a:endParaRPr lang="ko-KR" altLang="en-US" sz="2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46C5648E-F2BE-4D1B-AEE3-B7055E2161AB}"/>
              </a:ext>
            </a:extLst>
          </p:cNvPr>
          <p:cNvSpPr txBox="1"/>
          <p:nvPr/>
        </p:nvSpPr>
        <p:spPr>
          <a:xfrm>
            <a:off x="683567" y="1588730"/>
            <a:ext cx="77768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</a:t>
            </a: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분석기 모델 선정 및 이유 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</a:t>
            </a:r>
            <a:r>
              <a:rPr lang="en-US" altLang="ko-KR" sz="2000" b="1" dirty="0" err="1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Khaiii</a:t>
            </a:r>
            <a:endParaRPr lang="ko-KR" altLang="en-US" sz="2000" dirty="0">
              <a:solidFill>
                <a:srgbClr val="0066FF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8" name="그림 7" descr="시계이(가) 표시된 사진&#10;&#10;자동 생성된 설명">
            <a:extLst>
              <a:ext uri="{FF2B5EF4-FFF2-40B4-BE49-F238E27FC236}">
                <a16:creationId xmlns:a16="http://schemas.microsoft.com/office/drawing/2014/main" xmlns="" id="{DF1E2BBB-D833-4EBA-A618-164CA5804C7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2280" y="692744"/>
            <a:ext cx="432000" cy="432000"/>
          </a:xfrm>
          <a:prstGeom prst="rect">
            <a:avLst/>
          </a:prstGeom>
        </p:spPr>
      </p:pic>
      <p:pic>
        <p:nvPicPr>
          <p:cNvPr id="14" name="그림 13" descr="그리기이(가) 표시된 사진&#10;&#10;자동 생성된 설명">
            <a:extLst>
              <a:ext uri="{FF2B5EF4-FFF2-40B4-BE49-F238E27FC236}">
                <a16:creationId xmlns:a16="http://schemas.microsoft.com/office/drawing/2014/main" xmlns="" id="{013A4541-A1AD-4099-B07E-3FC577046D7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288" y="692744"/>
            <a:ext cx="872177" cy="4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35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827601" y="2132856"/>
            <a:ext cx="7488815" cy="3694329"/>
            <a:chOff x="463816" y="1268760"/>
            <a:chExt cx="7420552" cy="52065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3"/>
            <a:srcRect t="3984" r="3959"/>
            <a:stretch/>
          </p:blipFill>
          <p:spPr>
            <a:xfrm>
              <a:off x="463816" y="1268760"/>
              <a:ext cx="6988504" cy="5206504"/>
            </a:xfrm>
            <a:prstGeom prst="rect">
              <a:avLst/>
            </a:prstGeom>
          </p:spPr>
        </p:pic>
        <p:sp>
          <p:nvSpPr>
            <p:cNvPr id="2" name="타원 1"/>
            <p:cNvSpPr/>
            <p:nvPr/>
          </p:nvSpPr>
          <p:spPr>
            <a:xfrm>
              <a:off x="6300192" y="4941168"/>
              <a:ext cx="1584176" cy="153409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9" name="그룹 28"/>
            <p:cNvGrpSpPr/>
            <p:nvPr/>
          </p:nvGrpSpPr>
          <p:grpSpPr>
            <a:xfrm>
              <a:off x="1063410" y="1467844"/>
              <a:ext cx="3694823" cy="1284804"/>
              <a:chOff x="1063410" y="1467844"/>
              <a:chExt cx="3694823" cy="1284804"/>
            </a:xfrm>
          </p:grpSpPr>
          <p:cxnSp>
            <p:nvCxnSpPr>
              <p:cNvPr id="8" name="직선 연결선 7"/>
              <p:cNvCxnSpPr>
                <a:cxnSpLocks/>
              </p:cNvCxnSpPr>
              <p:nvPr/>
            </p:nvCxnSpPr>
            <p:spPr>
              <a:xfrm>
                <a:off x="1063410" y="1467844"/>
                <a:ext cx="160546" cy="0"/>
              </a:xfrm>
              <a:prstGeom prst="line">
                <a:avLst/>
              </a:prstGeom>
              <a:ln w="76200" cap="rnd">
                <a:solidFill>
                  <a:srgbClr val="0070C0"/>
                </a:solidFill>
              </a:ln>
            </p:spPr>
            <p:style>
              <a:lnRef idx="1">
                <a:schemeClr val="accent5"/>
              </a:lnRef>
              <a:fillRef idx="0">
                <a:schemeClr val="accent5"/>
              </a:fillRef>
              <a:effectRef idx="0">
                <a:schemeClr val="accent5"/>
              </a:effectRef>
              <a:fontRef idx="minor">
                <a:schemeClr val="tx1"/>
              </a:fontRef>
            </p:style>
          </p:cxnSp>
          <p:sp>
            <p:nvSpPr>
              <p:cNvPr id="9" name="TextBox 8"/>
              <p:cNvSpPr txBox="1"/>
              <p:nvPr/>
            </p:nvSpPr>
            <p:spPr>
              <a:xfrm>
                <a:off x="3395075" y="2015262"/>
                <a:ext cx="1363158" cy="737386"/>
              </a:xfrm>
              <a:prstGeom prst="rect">
                <a:avLst/>
              </a:prstGeom>
              <a:noFill/>
              <a:ln w="25400">
                <a:solidFill>
                  <a:srgbClr val="0066FF"/>
                </a:solidFill>
              </a:ln>
            </p:spPr>
            <p:txBody>
              <a:bodyPr wrap="none" rtlCol="0" anchor="ctr">
                <a:spAutoFit/>
              </a:bodyPr>
              <a:lstStyle/>
              <a:p>
                <a:r>
                  <a:rPr lang="en-US" altLang="ko-KR" sz="2800" spc="300" dirty="0" err="1">
                    <a:solidFill>
                      <a:srgbClr val="0066FF"/>
                    </a:solidFill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Khaiii</a:t>
                </a:r>
                <a:endParaRPr lang="ko-KR" altLang="en-US" sz="2800" spc="300" dirty="0">
                  <a:solidFill>
                    <a:srgbClr val="0066FF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endParaRPr>
              </a:p>
            </p:txBody>
          </p:sp>
        </p:grpSp>
        <p:cxnSp>
          <p:nvCxnSpPr>
            <p:cNvPr id="21" name="구부러진 연결선 20"/>
            <p:cNvCxnSpPr/>
            <p:nvPr/>
          </p:nvCxnSpPr>
          <p:spPr>
            <a:xfrm>
              <a:off x="1619672" y="1484784"/>
              <a:ext cx="2016224" cy="530478"/>
            </a:xfrm>
            <a:prstGeom prst="curvedConnector3">
              <a:avLst>
                <a:gd name="adj1" fmla="val 98817"/>
              </a:avLst>
            </a:prstGeom>
            <a:ln w="28575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직선 화살표 연결선 30"/>
            <p:cNvCxnSpPr>
              <a:cxnSpLocks/>
            </p:cNvCxnSpPr>
            <p:nvPr/>
          </p:nvCxnSpPr>
          <p:spPr>
            <a:xfrm>
              <a:off x="4415544" y="2752648"/>
              <a:ext cx="2610630" cy="2955568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1" name="직선 연결선 10"/>
          <p:cNvCxnSpPr/>
          <p:nvPr/>
        </p:nvCxnSpPr>
        <p:spPr>
          <a:xfrm>
            <a:off x="683568" y="1124744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제목 1">
            <a:extLst>
              <a:ext uri="{FF2B5EF4-FFF2-40B4-BE49-F238E27FC236}">
                <a16:creationId xmlns:a16="http://schemas.microsoft.com/office/drawing/2014/main" xmlns="" id="{73D9BF68-25AF-4EDF-90E0-E9044F7C3447}"/>
              </a:ext>
            </a:extLst>
          </p:cNvPr>
          <p:cNvSpPr txBox="1">
            <a:spLocks/>
          </p:cNvSpPr>
          <p:nvPr/>
        </p:nvSpPr>
        <p:spPr>
          <a:xfrm>
            <a:off x="683568" y="548680"/>
            <a:ext cx="8229600" cy="7802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3. </a:t>
            </a:r>
            <a:r>
              <a:rPr lang="ko-KR" altLang="en-US" sz="2800" spc="3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형태소 분석</a:t>
            </a:r>
            <a:endParaRPr lang="ko-KR" altLang="en-US" sz="2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5876EA88-C1D4-416F-A4D6-B464DE973029}"/>
              </a:ext>
            </a:extLst>
          </p:cNvPr>
          <p:cNvSpPr txBox="1"/>
          <p:nvPr/>
        </p:nvSpPr>
        <p:spPr>
          <a:xfrm>
            <a:off x="683567" y="1588730"/>
            <a:ext cx="77768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</a:t>
            </a: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분석기 모델 선정 및 이유 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</a:t>
            </a: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분석기들 처리 속도 비교 그래프</a:t>
            </a:r>
            <a:endParaRPr lang="ko-KR" altLang="en-US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44CC2073-4BFA-4601-B743-0734CE270E17}"/>
              </a:ext>
            </a:extLst>
          </p:cNvPr>
          <p:cNvSpPr txBox="1"/>
          <p:nvPr/>
        </p:nvSpPr>
        <p:spPr>
          <a:xfrm>
            <a:off x="3923928" y="5661248"/>
            <a:ext cx="1551242" cy="210215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1400" dirty="0"/>
              <a:t>Num of sentences</a:t>
            </a:r>
            <a:endParaRPr lang="ko-KR" altLang="en-US" sz="14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A0FEE48E-85B2-44AA-8421-E4C97825CC9A}"/>
              </a:ext>
            </a:extLst>
          </p:cNvPr>
          <p:cNvSpPr txBox="1"/>
          <p:nvPr/>
        </p:nvSpPr>
        <p:spPr>
          <a:xfrm rot="16200000">
            <a:off x="330826" y="3857338"/>
            <a:ext cx="1165471" cy="210215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1400" dirty="0" err="1"/>
              <a:t>Elasped</a:t>
            </a:r>
            <a:r>
              <a:rPr lang="en-US" altLang="ko-KR" sz="1400" dirty="0"/>
              <a:t> time</a:t>
            </a:r>
            <a:endParaRPr lang="ko-KR" altLang="en-US" sz="1400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xmlns="" id="{E6217C2F-107A-456B-8EFD-FB8675C7BA2E}"/>
              </a:ext>
            </a:extLst>
          </p:cNvPr>
          <p:cNvSpPr/>
          <p:nvPr/>
        </p:nvSpPr>
        <p:spPr>
          <a:xfrm>
            <a:off x="755576" y="2060849"/>
            <a:ext cx="7632843" cy="382876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3748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683568" y="548680"/>
            <a:ext cx="8229600" cy="780213"/>
          </a:xfrm>
        </p:spPr>
        <p:txBody>
          <a:bodyPr>
            <a:normAutofit/>
          </a:bodyPr>
          <a:lstStyle/>
          <a:p>
            <a:pPr algn="l"/>
            <a:r>
              <a:rPr lang="ko-KR" altLang="en-US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프로젝트 과정</a:t>
            </a:r>
          </a:p>
        </p:txBody>
      </p:sp>
      <p:graphicFrame>
        <p:nvGraphicFramePr>
          <p:cNvPr id="4" name="내용 개체 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40437342"/>
              </p:ext>
            </p:extLst>
          </p:nvPr>
        </p:nvGraphicFramePr>
        <p:xfrm>
          <a:off x="683568" y="1556792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5" name="직선 연결선 4"/>
          <p:cNvCxnSpPr/>
          <p:nvPr/>
        </p:nvCxnSpPr>
        <p:spPr>
          <a:xfrm>
            <a:off x="683568" y="1124744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5815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3568" y="1412776"/>
            <a:ext cx="8136904" cy="5445224"/>
          </a:xfrm>
        </p:spPr>
        <p:txBody>
          <a:bodyPr numCol="2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ko-KR" altLang="en-US" sz="1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□ 필요성</a:t>
            </a:r>
            <a:endParaRPr lang="en-US" altLang="ko-KR" sz="14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1.  </a:t>
            </a:r>
            <a:r>
              <a:rPr lang="ko-KR" altLang="en-US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포털사이트 인기 검색어의 아쉬운 점</a:t>
            </a:r>
            <a:endParaRPr lang="en-US" altLang="ko-KR" sz="12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2.  </a:t>
            </a:r>
            <a:r>
              <a:rPr lang="ko-KR" altLang="en-US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다른 서비스와의 차별성</a:t>
            </a:r>
            <a:endParaRPr lang="en-US" altLang="ko-KR" sz="12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342900" indent="-342900">
              <a:lnSpc>
                <a:spcPct val="100000"/>
              </a:lnSpc>
              <a:buAutoNum type="arabicPeriod"/>
            </a:pPr>
            <a:endParaRPr lang="en-US" altLang="ko-KR" sz="1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ko-KR" altLang="en-US" sz="1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□ 프로젝트 과정</a:t>
            </a:r>
            <a:endParaRPr lang="en-US" altLang="ko-KR" sz="14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1. </a:t>
            </a:r>
            <a:r>
              <a:rPr lang="en-US" altLang="ko-KR" sz="1200" b="1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</a:t>
            </a:r>
            <a:r>
              <a:rPr lang="en-US" altLang="ko-KR" sz="1200" b="1" spc="3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Web Scraping</a:t>
            </a:r>
            <a:endParaRPr lang="en-US" altLang="ko-KR" sz="100" b="1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</a:t>
            </a:r>
            <a:r>
              <a:rPr lang="en-US" altLang="ko-KR" sz="1200" b="1" spc="3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2. </a:t>
            </a:r>
            <a:r>
              <a:rPr lang="ko-KR" altLang="en-US" sz="1200" b="1" spc="300" dirty="0" err="1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전처리</a:t>
            </a:r>
            <a:endParaRPr lang="en-US" altLang="ko-KR" sz="1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3</a:t>
            </a:r>
            <a:r>
              <a:rPr lang="en-US" altLang="ko-KR" sz="1200" b="1" spc="3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</a:t>
            </a:r>
            <a:r>
              <a:rPr lang="ko-KR" altLang="en-US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형태소 분석</a:t>
            </a:r>
            <a:endParaRPr lang="en-US" altLang="ko-KR" sz="1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4.  </a:t>
            </a:r>
            <a:r>
              <a:rPr lang="ko-KR" altLang="en-US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통계적 분석</a:t>
            </a:r>
            <a:endParaRPr lang="en-US" altLang="ko-KR" sz="1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5.  </a:t>
            </a:r>
            <a:r>
              <a:rPr lang="ko-KR" altLang="en-US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시각화</a:t>
            </a:r>
            <a:endParaRPr lang="en-US" altLang="ko-KR" sz="1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6.</a:t>
            </a:r>
            <a:r>
              <a:rPr lang="en-US" altLang="ko-KR" sz="1200" b="1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</a:t>
            </a:r>
            <a:r>
              <a:rPr lang="ko-KR" altLang="en-US" sz="1200" b="1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시스템 구성</a:t>
            </a:r>
            <a:endParaRPr lang="en-US" altLang="ko-KR" sz="100" b="1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7.  </a:t>
            </a:r>
            <a:r>
              <a:rPr lang="ko-KR" altLang="en-US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완성모델 시연</a:t>
            </a:r>
            <a:endParaRPr lang="en-US" altLang="ko-KR" sz="14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83568" y="1124744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제목 1">
            <a:extLst>
              <a:ext uri="{FF2B5EF4-FFF2-40B4-BE49-F238E27FC236}">
                <a16:creationId xmlns:a16="http://schemas.microsoft.com/office/drawing/2014/main" xmlns="" id="{C0390D67-304B-4AB7-809C-64D012707853}"/>
              </a:ext>
            </a:extLst>
          </p:cNvPr>
          <p:cNvSpPr txBox="1">
            <a:spLocks/>
          </p:cNvSpPr>
          <p:nvPr/>
        </p:nvSpPr>
        <p:spPr>
          <a:xfrm>
            <a:off x="683568" y="518612"/>
            <a:ext cx="8229600" cy="7802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ko-KR" altLang="en-US" sz="28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목차</a:t>
            </a:r>
            <a:endParaRPr lang="en-US" altLang="ko-KR" sz="28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xmlns="" id="{B37EF185-6DD5-4956-BC24-447354FC0D59}"/>
              </a:ext>
            </a:extLst>
          </p:cNvPr>
          <p:cNvCxnSpPr>
            <a:cxnSpLocks/>
          </p:cNvCxnSpPr>
          <p:nvPr/>
        </p:nvCxnSpPr>
        <p:spPr>
          <a:xfrm>
            <a:off x="4644008" y="1124744"/>
            <a:ext cx="0" cy="48245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xmlns="" id="{6E72D6C4-98E4-4CEE-AD31-AF32553B621C}"/>
              </a:ext>
            </a:extLst>
          </p:cNvPr>
          <p:cNvCxnSpPr/>
          <p:nvPr/>
        </p:nvCxnSpPr>
        <p:spPr>
          <a:xfrm>
            <a:off x="683568" y="5949280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내용 개체 틀 2">
            <a:extLst>
              <a:ext uri="{FF2B5EF4-FFF2-40B4-BE49-F238E27FC236}">
                <a16:creationId xmlns:a16="http://schemas.microsoft.com/office/drawing/2014/main" xmlns="" id="{74EBDA79-8DFA-4D2E-98C8-020787C47959}"/>
              </a:ext>
            </a:extLst>
          </p:cNvPr>
          <p:cNvSpPr txBox="1">
            <a:spLocks/>
          </p:cNvSpPr>
          <p:nvPr/>
        </p:nvSpPr>
        <p:spPr>
          <a:xfrm>
            <a:off x="4665307" y="1412779"/>
            <a:ext cx="8136904" cy="4536501"/>
          </a:xfrm>
          <a:prstGeom prst="rect">
            <a:avLst/>
          </a:prstGeom>
        </p:spPr>
        <p:txBody>
          <a:bodyPr vert="horz" lIns="91440" tIns="45720" rIns="91440" bIns="45720" numCol="2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1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□</a:t>
            </a:r>
            <a:r>
              <a:rPr lang="en-US" altLang="ko-KR" sz="1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추후 개발예정 사항</a:t>
            </a:r>
            <a:endParaRPr lang="en-US" altLang="ko-KR" sz="14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ko-KR" sz="1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1.  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사이트별 키워드로 뉴스 보기</a:t>
            </a:r>
            <a:endParaRPr lang="en-US" altLang="ko-KR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2. 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특정 키워드의 </a:t>
            </a:r>
            <a:r>
              <a:rPr lang="ko-KR" altLang="en-US" sz="12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시각별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중요도 보기</a:t>
            </a:r>
            <a:endParaRPr lang="en-US" altLang="ko-KR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3. 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월별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 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일별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 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계절 등으로 변화 보여주기</a:t>
            </a:r>
            <a:endParaRPr lang="en-US" altLang="ko-KR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4. 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다양한 기기 환경에서 최적화된 서비스 구현하기</a:t>
            </a:r>
            <a:endParaRPr lang="en-US" altLang="ko-KR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12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en-US" altLang="ko-KR" sz="1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1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□</a:t>
            </a:r>
            <a:r>
              <a:rPr lang="en-US" altLang="ko-KR" sz="1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만든 사람들</a:t>
            </a:r>
            <a:endParaRPr lang="en-US" altLang="ko-KR" sz="14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en-US" altLang="ko-KR" sz="1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1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□</a:t>
            </a:r>
            <a:r>
              <a:rPr lang="en-US" altLang="ko-KR" sz="1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사용기술</a:t>
            </a:r>
            <a:r>
              <a:rPr lang="en-US" altLang="ko-KR" sz="1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및 참고문헌</a:t>
            </a:r>
            <a:endParaRPr lang="en-US" altLang="ko-KR" sz="14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en-US" altLang="ko-KR" sz="1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1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□</a:t>
            </a:r>
            <a:r>
              <a:rPr lang="en-US" altLang="ko-KR" sz="1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마치며</a:t>
            </a:r>
            <a:r>
              <a:rPr lang="en-US" altLang="ko-KR" sz="1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.. </a:t>
            </a:r>
            <a:r>
              <a:rPr lang="ko-KR" altLang="en-US" sz="1200" b="1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느낀점</a:t>
            </a:r>
            <a:r>
              <a:rPr lang="ko-KR" altLang="en-US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&amp; Comment..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en-US" altLang="ko-KR" sz="1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ko-KR" altLang="en-US" sz="1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□</a:t>
            </a:r>
            <a:r>
              <a:rPr lang="en-US" altLang="ko-KR" sz="1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Q n A</a:t>
            </a:r>
          </a:p>
          <a:p>
            <a:pPr marL="0" indent="0">
              <a:lnSpc>
                <a:spcPct val="100000"/>
              </a:lnSpc>
              <a:buNone/>
            </a:pPr>
            <a:endParaRPr lang="en-US" altLang="ko-KR" sz="14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14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14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14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en-US" altLang="ko-KR" sz="14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en-US" altLang="ko-KR" sz="14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7750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2" descr="tf idf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4" descr="tf idf에 대한 이미지 검색결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AutoShape 6" descr="tf idf에 대한 이미지 검색결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AutoShape 8" descr="tf idf에 대한 이미지 검색결과"/>
          <p:cNvSpPr>
            <a:spLocks noChangeAspect="1" noChangeArrowheads="1"/>
          </p:cNvSpPr>
          <p:nvPr/>
        </p:nvSpPr>
        <p:spPr bwMode="auto">
          <a:xfrm>
            <a:off x="6254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cxnSp>
        <p:nvCxnSpPr>
          <p:cNvPr id="18" name="직선 연결선 17"/>
          <p:cNvCxnSpPr/>
          <p:nvPr/>
        </p:nvCxnSpPr>
        <p:spPr>
          <a:xfrm>
            <a:off x="683568" y="1124744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제목 1">
            <a:extLst>
              <a:ext uri="{FF2B5EF4-FFF2-40B4-BE49-F238E27FC236}">
                <a16:creationId xmlns:a16="http://schemas.microsoft.com/office/drawing/2014/main" xmlns="" id="{F78A64FF-C341-4B45-8364-BC65648EE346}"/>
              </a:ext>
            </a:extLst>
          </p:cNvPr>
          <p:cNvSpPr txBox="1">
            <a:spLocks/>
          </p:cNvSpPr>
          <p:nvPr/>
        </p:nvSpPr>
        <p:spPr>
          <a:xfrm>
            <a:off x="683568" y="548680"/>
            <a:ext cx="8229600" cy="7802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4. </a:t>
            </a:r>
            <a:r>
              <a:rPr lang="ko-KR" altLang="en-US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통계적</a:t>
            </a:r>
            <a:r>
              <a:rPr lang="ko-KR" altLang="en-US" sz="2800" spc="3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분석</a:t>
            </a:r>
            <a:endParaRPr lang="ko-KR" altLang="en-US" sz="2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5C51009E-5E88-49AA-820D-CA4024C896ED}"/>
              </a:ext>
            </a:extLst>
          </p:cNvPr>
          <p:cNvSpPr txBox="1"/>
          <p:nvPr/>
        </p:nvSpPr>
        <p:spPr>
          <a:xfrm>
            <a:off x="683567" y="1588730"/>
            <a:ext cx="77768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</a:t>
            </a: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통계적 분석방법 선정</a:t>
            </a:r>
            <a:endParaRPr lang="ko-KR" altLang="en-US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xmlns="" id="{65EDACF1-C588-4A69-B6EE-913AE21EFC91}"/>
              </a:ext>
            </a:extLst>
          </p:cNvPr>
          <p:cNvSpPr/>
          <p:nvPr/>
        </p:nvSpPr>
        <p:spPr>
          <a:xfrm>
            <a:off x="4242681" y="2132856"/>
            <a:ext cx="4217749" cy="41764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</a:t>
            </a:r>
            <a:endParaRPr lang="en-US" altLang="ko-KR" sz="12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4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통계적 분석에 관한</a:t>
            </a:r>
            <a:r>
              <a:rPr lang="en-US" altLang="ko-KR" sz="12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4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여러 논문들을 참고하여 </a:t>
            </a:r>
            <a:endParaRPr lang="en-US" altLang="ko-KR" sz="14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공통적으로 사용한 분석 방법을 검토하였음</a:t>
            </a:r>
            <a:r>
              <a:rPr lang="en-US" altLang="ko-KR" sz="14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4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검토결과</a:t>
            </a:r>
            <a:r>
              <a:rPr lang="en-US" altLang="ko-KR" sz="14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  <a:endParaRPr lang="en-US" altLang="ko-KR" sz="12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just">
              <a:lnSpc>
                <a:spcPct val="150000"/>
              </a:lnSpc>
            </a:pPr>
            <a:endParaRPr lang="en-US" altLang="ko-KR" sz="12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</a:t>
            </a:r>
            <a:r>
              <a:rPr lang="en-US" altLang="ko-KR" sz="1600" b="1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</a:t>
            </a:r>
            <a:r>
              <a:rPr lang="ko-KR" altLang="en-US" sz="1600" b="1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연관도 분석을 위해 </a:t>
            </a:r>
            <a:r>
              <a:rPr lang="en-US" altLang="ko-KR" sz="1600" b="1" dirty="0">
                <a:solidFill>
                  <a:srgbClr val="0070C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Word2Vec </a:t>
            </a:r>
            <a:r>
              <a:rPr lang="ko-KR" altLang="en-US" sz="1600" b="1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과</a:t>
            </a:r>
            <a:endParaRPr lang="en-US" altLang="ko-KR" sz="1600" b="1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just">
              <a:lnSpc>
                <a:spcPct val="150000"/>
              </a:lnSpc>
            </a:pPr>
            <a:endParaRPr lang="en-US" altLang="ko-KR" sz="1600" b="1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1600" b="1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</a:t>
            </a:r>
            <a:r>
              <a:rPr lang="en-US" altLang="ko-KR" sz="1600" b="1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</a:t>
            </a:r>
            <a:r>
              <a:rPr lang="ko-KR" altLang="en-US" sz="1600" b="1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중요도 분석을 위해</a:t>
            </a:r>
            <a:r>
              <a:rPr lang="en-US" altLang="ko-KR" sz="1600" b="1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1600" b="1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TF -IDF </a:t>
            </a:r>
            <a:r>
              <a:rPr lang="ko-KR" altLang="en-US" sz="1600" b="1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를 </a:t>
            </a:r>
            <a:endParaRPr lang="en-US" altLang="ko-KR" sz="1600" b="1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just">
              <a:lnSpc>
                <a:spcPct val="150000"/>
              </a:lnSpc>
            </a:pPr>
            <a:endParaRPr lang="en-US" altLang="ko-KR" sz="16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채택하였음</a:t>
            </a:r>
            <a:r>
              <a:rPr lang="en-US" altLang="ko-KR" sz="14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872" y="1988840"/>
            <a:ext cx="3277057" cy="4467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87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2" descr="tf idf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4" descr="tf idf에 대한 이미지 검색결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AutoShape 6" descr="tf idf에 대한 이미지 검색결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AutoShape 8" descr="tf idf에 대한 이미지 검색결과"/>
          <p:cNvSpPr>
            <a:spLocks noChangeAspect="1" noChangeArrowheads="1"/>
          </p:cNvSpPr>
          <p:nvPr/>
        </p:nvSpPr>
        <p:spPr bwMode="auto">
          <a:xfrm>
            <a:off x="6254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2" name="제목 1">
            <a:extLst>
              <a:ext uri="{FF2B5EF4-FFF2-40B4-BE49-F238E27FC236}">
                <a16:creationId xmlns:a16="http://schemas.microsoft.com/office/drawing/2014/main" xmlns="" id="{F78A64FF-C341-4B45-8364-BC65648EE346}"/>
              </a:ext>
            </a:extLst>
          </p:cNvPr>
          <p:cNvSpPr txBox="1">
            <a:spLocks/>
          </p:cNvSpPr>
          <p:nvPr/>
        </p:nvSpPr>
        <p:spPr>
          <a:xfrm>
            <a:off x="683568" y="548680"/>
            <a:ext cx="8229600" cy="7802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4. </a:t>
            </a:r>
            <a:r>
              <a:rPr lang="ko-KR" altLang="en-US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통계적</a:t>
            </a:r>
            <a:r>
              <a:rPr lang="ko-KR" altLang="en-US" sz="2800" spc="3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분석</a:t>
            </a:r>
            <a:endParaRPr lang="ko-KR" altLang="en-US" sz="2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5C51009E-5E88-49AA-820D-CA4024C896ED}"/>
              </a:ext>
            </a:extLst>
          </p:cNvPr>
          <p:cNvSpPr txBox="1"/>
          <p:nvPr/>
        </p:nvSpPr>
        <p:spPr>
          <a:xfrm>
            <a:off x="683567" y="1588730"/>
            <a:ext cx="77768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</a:t>
            </a: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분석 기법 소개 및 선정 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TF - IDF</a:t>
            </a:r>
            <a:endParaRPr lang="ko-KR" altLang="en-US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25" name="직선 연결선 24"/>
          <p:cNvCxnSpPr/>
          <p:nvPr/>
        </p:nvCxnSpPr>
        <p:spPr>
          <a:xfrm>
            <a:off x="683568" y="1124744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래리 페이지에 대한 이미지 검색결과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0573" y="1700808"/>
            <a:ext cx="2931223" cy="1731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8064" y="3429000"/>
            <a:ext cx="3569118" cy="1240912"/>
          </a:xfrm>
          <a:prstGeom prst="rect">
            <a:avLst/>
          </a:prstGeom>
        </p:spPr>
      </p:pic>
      <p:pic>
        <p:nvPicPr>
          <p:cNvPr id="20" name="Picture 2" descr="https://www.link-assistant.com/images/news/tf-idf-tool-for-seo/screen-03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66" t="7487" r="3292" b="47075"/>
          <a:stretch/>
        </p:blipFill>
        <p:spPr bwMode="auto">
          <a:xfrm>
            <a:off x="2843807" y="4544261"/>
            <a:ext cx="3240361" cy="886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2729607" y="5285324"/>
            <a:ext cx="4074641" cy="11680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solidFill>
                  <a:prstClr val="black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N : </a:t>
            </a:r>
            <a:r>
              <a:rPr lang="ko-KR" altLang="en-US" sz="1200" dirty="0">
                <a:solidFill>
                  <a:prstClr val="black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총 문서의 수</a:t>
            </a:r>
            <a:endParaRPr lang="en-US" altLang="ko-KR" sz="1200" dirty="0">
              <a:solidFill>
                <a:prstClr val="black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solidFill>
                  <a:prstClr val="black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TF(term frequency) : </a:t>
            </a:r>
            <a:r>
              <a:rPr lang="ko-KR" altLang="en-US" sz="1200" dirty="0">
                <a:solidFill>
                  <a:prstClr val="black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단어 빈도</a:t>
            </a:r>
            <a:endParaRPr lang="en-US" altLang="ko-KR" sz="1200" dirty="0">
              <a:solidFill>
                <a:prstClr val="black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solidFill>
                  <a:prstClr val="black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DF(document frequency) :</a:t>
            </a:r>
            <a:r>
              <a:rPr lang="ko-KR" altLang="en-US" sz="1200" dirty="0">
                <a:solidFill>
                  <a:prstClr val="black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문서 빈도</a:t>
            </a:r>
            <a:endParaRPr lang="en-US" altLang="ko-KR" sz="1200" dirty="0">
              <a:solidFill>
                <a:prstClr val="black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ko-KR" sz="1200" dirty="0">
                <a:solidFill>
                  <a:prstClr val="black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IDF(inverse document frequency): </a:t>
            </a:r>
            <a:r>
              <a:rPr lang="ko-KR" altLang="en-US" sz="1200" dirty="0">
                <a:solidFill>
                  <a:prstClr val="black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문서 빈도의 역수</a:t>
            </a:r>
            <a:endParaRPr lang="en-US" altLang="ko-KR" sz="1200" dirty="0">
              <a:solidFill>
                <a:prstClr val="black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17" name="TextBox 1"/>
          <p:cNvSpPr txBox="1"/>
          <p:nvPr/>
        </p:nvSpPr>
        <p:spPr>
          <a:xfrm>
            <a:off x="857399" y="2547445"/>
            <a:ext cx="4074641" cy="203132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TF-IDF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는 단어가 문서군 내에서 얼마나 중요한지 </a:t>
            </a:r>
            <a:endParaRPr lang="en-US" altLang="ko-KR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반영하기 위한 수치 통계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오랫동안 정보수집 및 텍스트 마이닝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분야에서 사용되어져 왔음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대표적인 예로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Google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의 공동 창업자인 </a:t>
            </a:r>
            <a:endParaRPr lang="en-US" altLang="ko-KR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레리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페이지와 세르게이 </a:t>
            </a:r>
            <a:r>
              <a:rPr lang="ko-KR" altLang="en-US" sz="12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브린이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만든  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PageRank 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알고리즘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(Hypertext)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와 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TF-IDF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를 같이 사용할 시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웹 문서 키워드의 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중요도 측정에 독보적인 성능을 보임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75669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2" descr="tf idf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AutoShape 4" descr="tf idf에 대한 이미지 검색결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AutoShape 6" descr="tf idf에 대한 이미지 검색결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AutoShape 8" descr="tf idf에 대한 이미지 검색결과"/>
          <p:cNvSpPr>
            <a:spLocks noChangeAspect="1" noChangeArrowheads="1"/>
          </p:cNvSpPr>
          <p:nvPr/>
        </p:nvSpPr>
        <p:spPr bwMode="auto">
          <a:xfrm>
            <a:off x="6254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683568" y="1124744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제목 1">
            <a:extLst>
              <a:ext uri="{FF2B5EF4-FFF2-40B4-BE49-F238E27FC236}">
                <a16:creationId xmlns:a16="http://schemas.microsoft.com/office/drawing/2014/main" xmlns="" id="{F78A64FF-C341-4B45-8364-BC65648EE346}"/>
              </a:ext>
            </a:extLst>
          </p:cNvPr>
          <p:cNvSpPr txBox="1">
            <a:spLocks/>
          </p:cNvSpPr>
          <p:nvPr/>
        </p:nvSpPr>
        <p:spPr>
          <a:xfrm>
            <a:off x="683568" y="548680"/>
            <a:ext cx="8229600" cy="7802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+mj-cs"/>
              </a:rPr>
              <a:t>4. 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+mj-cs"/>
              </a:rPr>
              <a:t>통계적</a:t>
            </a:r>
            <a:r>
              <a:rPr kumimoji="0" lang="ko-KR" altLang="en-US" sz="2800" b="0" i="0" u="none" strike="noStrike" kern="120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+mj-cs"/>
              </a:rPr>
              <a:t> 분석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+mj-cs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5C51009E-5E88-49AA-820D-CA4024C896ED}"/>
              </a:ext>
            </a:extLst>
          </p:cNvPr>
          <p:cNvSpPr txBox="1"/>
          <p:nvPr/>
        </p:nvSpPr>
        <p:spPr>
          <a:xfrm>
            <a:off x="683567" y="1588730"/>
            <a:ext cx="77768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+mn-cs"/>
              </a:rPr>
              <a:t>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+mn-cs"/>
              </a:rPr>
              <a:t>-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+mn-cs"/>
              </a:rPr>
              <a:t>분석 기법 </a:t>
            </a: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소개 및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+mn-cs"/>
              </a:rPr>
              <a:t>선정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+mn-cs"/>
              </a:rPr>
              <a:t>: TF - IDF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+mn-cs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959" y="2751530"/>
            <a:ext cx="3619427" cy="31977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5895" y="2751530"/>
            <a:ext cx="3581847" cy="31977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" name="오른쪽 화살표 27">
            <a:extLst>
              <a:ext uri="{FF2B5EF4-FFF2-40B4-BE49-F238E27FC236}">
                <a16:creationId xmlns:a16="http://schemas.microsoft.com/office/drawing/2014/main" xmlns="" id="{97AA1AC9-EDEF-4688-8168-5D6B19351C28}"/>
              </a:ext>
            </a:extLst>
          </p:cNvPr>
          <p:cNvSpPr/>
          <p:nvPr/>
        </p:nvSpPr>
        <p:spPr>
          <a:xfrm>
            <a:off x="4499992" y="4189151"/>
            <a:ext cx="216696" cy="319969"/>
          </a:xfrm>
          <a:prstGeom prst="rightArrow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/>
                </a:solidFill>
              </a:ln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73998" y="2348880"/>
            <a:ext cx="3797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제인 오스틴의 저서들을 이용한 예제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1991287" y="3068960"/>
            <a:ext cx="369949" cy="2832904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6049443" y="3068960"/>
            <a:ext cx="576064" cy="2832904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4233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683568" y="1124744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xmlns="" id="{584FF1DB-E376-424B-BDA4-3C40D8818F0B}"/>
              </a:ext>
            </a:extLst>
          </p:cNvPr>
          <p:cNvSpPr txBox="1">
            <a:spLocks/>
          </p:cNvSpPr>
          <p:nvPr/>
        </p:nvSpPr>
        <p:spPr>
          <a:xfrm>
            <a:off x="683568" y="548680"/>
            <a:ext cx="8229600" cy="7802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4. </a:t>
            </a:r>
            <a:r>
              <a:rPr lang="ko-KR" altLang="en-US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통계적</a:t>
            </a:r>
            <a:r>
              <a:rPr lang="ko-KR" altLang="en-US" sz="2800" spc="3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분석</a:t>
            </a:r>
            <a:endParaRPr lang="ko-KR" altLang="en-US" sz="2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08FB1811-8EB5-4A5F-8F95-C5569A6EAD67}"/>
              </a:ext>
            </a:extLst>
          </p:cNvPr>
          <p:cNvSpPr txBox="1"/>
          <p:nvPr/>
        </p:nvSpPr>
        <p:spPr>
          <a:xfrm>
            <a:off x="683567" y="1588730"/>
            <a:ext cx="77768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</a:t>
            </a: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분석 기법 소개 및 선정 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Word2Vec</a:t>
            </a:r>
            <a:endParaRPr lang="ko-KR" altLang="en-US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B610DC33-01B9-468D-B289-F21DA7D694B7}"/>
              </a:ext>
            </a:extLst>
          </p:cNvPr>
          <p:cNvSpPr txBox="1"/>
          <p:nvPr/>
        </p:nvSpPr>
        <p:spPr>
          <a:xfrm>
            <a:off x="4714348" y="2233894"/>
            <a:ext cx="3744416" cy="3937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50000"/>
              </a:lnSpc>
            </a:pPr>
            <a:endParaRPr lang="en-US" altLang="ko-KR" sz="5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검색어의 연관도 분석을 위해 사용한 것으로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2013</a:t>
            </a:r>
            <a:r>
              <a:rPr lang="ko-KR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년 </a:t>
            </a:r>
            <a:r>
              <a:rPr lang="ko-KR" altLang="ko-KR" sz="12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구글에서</a:t>
            </a:r>
            <a:r>
              <a:rPr lang="ko-KR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개발한 방법론이다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이름 그대로 단어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(word)</a:t>
            </a:r>
            <a:r>
              <a:rPr lang="ko-KR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를 벡터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(vector)</a:t>
            </a:r>
            <a:r>
              <a:rPr lang="ko-KR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로 </a:t>
            </a:r>
            <a:endParaRPr lang="en-US" altLang="ko-KR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바꿔주는 것으로 이로 인해 단어를 수치화 하여 </a:t>
            </a:r>
            <a:endParaRPr lang="en-US" altLang="ko-KR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계산 할 수 있게 된다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</a:t>
            </a:r>
          </a:p>
          <a:p>
            <a:pPr>
              <a:lnSpc>
                <a:spcPct val="150000"/>
              </a:lnSpc>
            </a:pPr>
            <a:endParaRPr lang="en-US" altLang="ko-KR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Word2Vec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분석이 되었다면 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[ eat ]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을 넣었을 때 </a:t>
            </a:r>
            <a:endParaRPr lang="en-US" altLang="ko-KR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다음 단어로 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[ apple ] , [ orange ] , [ rice ] 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가</a:t>
            </a:r>
            <a:endParaRPr lang="en-US" altLang="ko-KR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올 것을 예상 할 수 있다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 </a:t>
            </a:r>
          </a:p>
          <a:p>
            <a:pPr>
              <a:lnSpc>
                <a:spcPct val="150000"/>
              </a:lnSpc>
            </a:pPr>
            <a:endParaRPr lang="en-US" altLang="ko-KR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Word2Vec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을 이용하여 </a:t>
            </a:r>
            <a:r>
              <a:rPr lang="ko-KR" altLang="en-US" sz="12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연관도를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찾게 된다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ko-KR" altLang="en-US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21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57"/>
          <a:stretch/>
        </p:blipFill>
        <p:spPr bwMode="auto">
          <a:xfrm>
            <a:off x="683567" y="2237216"/>
            <a:ext cx="3888433" cy="3937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10764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683568" y="1124744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7434AE7E-F71E-4D2B-8CD0-7AC4E8146D83}"/>
              </a:ext>
            </a:extLst>
          </p:cNvPr>
          <p:cNvSpPr txBox="1"/>
          <p:nvPr/>
        </p:nvSpPr>
        <p:spPr>
          <a:xfrm>
            <a:off x="683567" y="1588730"/>
            <a:ext cx="77768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</a:t>
            </a: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분석 기법 적용 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Word2Vec </a:t>
            </a:r>
            <a:endParaRPr lang="ko-KR" altLang="en-US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6" name="제목 1">
            <a:extLst>
              <a:ext uri="{FF2B5EF4-FFF2-40B4-BE49-F238E27FC236}">
                <a16:creationId xmlns:a16="http://schemas.microsoft.com/office/drawing/2014/main" xmlns="" id="{3E1B0B9E-1A77-4EE8-AC73-FE3F10E9D6EC}"/>
              </a:ext>
            </a:extLst>
          </p:cNvPr>
          <p:cNvSpPr txBox="1">
            <a:spLocks/>
          </p:cNvSpPr>
          <p:nvPr/>
        </p:nvSpPr>
        <p:spPr>
          <a:xfrm>
            <a:off x="683568" y="548680"/>
            <a:ext cx="8229600" cy="7802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4. </a:t>
            </a:r>
            <a:r>
              <a:rPr lang="ko-KR" altLang="en-US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통계적</a:t>
            </a:r>
            <a:r>
              <a:rPr lang="ko-KR" altLang="en-US" sz="2800" spc="3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분석</a:t>
            </a:r>
            <a:endParaRPr lang="ko-KR" altLang="en-US" sz="2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6" name="Picture 5" descr="157114063966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918" y="3323814"/>
            <a:ext cx="6326308" cy="2952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직사각형 19"/>
              <p:cNvSpPr/>
              <p:nvPr/>
            </p:nvSpPr>
            <p:spPr>
              <a:xfrm>
                <a:off x="861704" y="2045924"/>
                <a:ext cx="6624736" cy="109241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ko-KR" dirty="0">
                    <a:latin typeface="배달의민족 도현" panose="020B0600000101010101" pitchFamily="50" charset="-127"/>
                    <a:ea typeface="배달의민족 도현" panose="020B0600000101010101" pitchFamily="50" charset="-127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𝑃</m:t>
                    </m:r>
                    <m:d>
                      <m:dPr>
                        <m:ctrlPr>
                          <a:rPr lang="ko-KR" altLang="ko-KR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𝑜</m:t>
                        </m:r>
                      </m:e>
                      <m:e>
                        <m:r>
                          <a:rPr lang="en-US" altLang="ko-K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𝑐</m:t>
                        </m:r>
                      </m:e>
                    </m:d>
                    <m:r>
                      <a:rPr lang="en-US" altLang="ko-KR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= </m:t>
                    </m:r>
                    <m:f>
                      <m:fPr>
                        <m:ctrlPr>
                          <a:rPr lang="ko-KR" altLang="ko-KR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ko-K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𝑒𝑥𝑝</m:t>
                        </m:r>
                        <m:d>
                          <m:dPr>
                            <m:ctrlPr>
                              <a:rPr lang="ko-KR" altLang="ko-KR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ko-KR" altLang="ko-KR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ko-KR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altLang="ko-KR" sz="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𝑜</m:t>
                                </m:r>
                              </m:sub>
                              <m:sup>
                                <m:r>
                                  <a:rPr lang="en-US" altLang="ko-KR" sz="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𝑇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ko-KR" altLang="ko-KR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altLang="ko-KR" sz="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𝑐</m:t>
                                </m:r>
                              </m:sub>
                            </m:sSub>
                          </m:e>
                        </m:d>
                      </m:num>
                      <m:den>
                        <m:nary>
                          <m:naryPr>
                            <m:chr m:val="∑"/>
                            <m:limLoc m:val="undOvr"/>
                            <m:ctrlPr>
                              <a:rPr lang="ko-KR" altLang="ko-KR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naryPr>
                          <m:sub>
                            <m:r>
                              <a:rPr lang="en-US" altLang="ko-KR" sz="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𝑤</m:t>
                            </m:r>
                            <m:r>
                              <a:rPr lang="en-US" altLang="ko-KR" sz="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ko-KR" sz="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𝑊</m:t>
                            </m:r>
                          </m:sup>
                          <m:e>
                            <m:r>
                              <a:rPr lang="en-US" altLang="ko-KR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𝑒𝑥𝑝</m:t>
                            </m:r>
                            <m:d>
                              <m:dPr>
                                <m:ctrlPr>
                                  <a:rPr lang="ko-KR" altLang="ko-KR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ko-KR" altLang="ko-KR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US" altLang="ko-KR" sz="8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𝑤</m:t>
                                    </m:r>
                                  </m:sub>
                                  <m:sup>
                                    <m:r>
                                      <a:rPr lang="en-US" altLang="ko-KR" sz="8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  <m:sSub>
                                  <m:sSubPr>
                                    <m:ctrlPr>
                                      <a:rPr lang="ko-KR" altLang="ko-KR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altLang="ko-KR" sz="8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</m:e>
                            </m:d>
                          </m:e>
                        </m:nary>
                      </m:den>
                    </m:f>
                  </m:oMath>
                </a14:m>
                <a:r>
                  <a:rPr lang="en-US" altLang="ko-KR" dirty="0">
                    <a:latin typeface="배달의민족 도현" panose="020B0600000101010101" pitchFamily="50" charset="-127"/>
                    <a:ea typeface="배달의민족 도현" panose="020B0600000101010101" pitchFamily="50" charset="-127"/>
                    <a:cs typeface="Times New Roman" panose="02020603050405020304" pitchFamily="18" charset="0"/>
                  </a:rPr>
                  <a:t>  </a:t>
                </a:r>
              </a:p>
              <a:p>
                <a:endParaRPr lang="en-US" altLang="ko-KR" dirty="0"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Times New Roman" panose="02020603050405020304" pitchFamily="18" charset="0"/>
                </a:endParaRPr>
              </a:p>
              <a:p>
                <a:r>
                  <a:rPr lang="en-US" altLang="ko-KR" dirty="0">
                    <a:latin typeface="배달의민족 도현" panose="020B0600000101010101" pitchFamily="50" charset="-127"/>
                    <a:ea typeface="배달의민족 도현" panose="020B0600000101010101" pitchFamily="50" charset="-127"/>
                    <a:cs typeface="Times New Roman" panose="02020603050405020304" pitchFamily="18" charset="0"/>
                  </a:rPr>
                  <a:t> </a:t>
                </a:r>
                <a:r>
                  <a:rPr lang="ko-KR" altLang="ko-KR" dirty="0" smtClean="0">
                    <a:latin typeface="배달의민족 도현" panose="020B0600000101010101" pitchFamily="50" charset="-127"/>
                    <a:ea typeface="배달의민족 도현" panose="020B0600000101010101" pitchFamily="50" charset="-127"/>
                    <a:cs typeface="Times New Roman" panose="02020603050405020304" pitchFamily="18" charset="0"/>
                  </a:rPr>
                  <a:t>중심단어</a:t>
                </a:r>
                <a:r>
                  <a:rPr lang="en-US" altLang="ko-KR" dirty="0" smtClean="0">
                    <a:latin typeface="배달의민족 도현" panose="020B0600000101010101" pitchFamily="50" charset="-127"/>
                    <a:ea typeface="배달의민족 도현" panose="020B0600000101010101" pitchFamily="50" charset="-127"/>
                    <a:cs typeface="Times New Roman" panose="02020603050405020304" pitchFamily="18" charset="0"/>
                  </a:rPr>
                  <a:t>(c)</a:t>
                </a:r>
                <a:r>
                  <a:rPr lang="ko-KR" altLang="ko-KR" dirty="0" smtClean="0">
                    <a:latin typeface="배달의민족 도현" panose="020B0600000101010101" pitchFamily="50" charset="-127"/>
                    <a:ea typeface="배달의민족 도현" panose="020B0600000101010101" pitchFamily="50" charset="-127"/>
                    <a:cs typeface="Times New Roman" panose="02020603050405020304" pitchFamily="18" charset="0"/>
                  </a:rPr>
                  <a:t>가 </a:t>
                </a:r>
                <a:r>
                  <a:rPr lang="ko-KR" altLang="ko-KR" dirty="0">
                    <a:latin typeface="배달의민족 도현" panose="020B0600000101010101" pitchFamily="50" charset="-127"/>
                    <a:ea typeface="배달의민족 도현" panose="020B0600000101010101" pitchFamily="50" charset="-127"/>
                    <a:cs typeface="Times New Roman" panose="02020603050405020304" pitchFamily="18" charset="0"/>
                  </a:rPr>
                  <a:t>주어졌을 때 주변단어</a:t>
                </a:r>
                <a:r>
                  <a:rPr lang="en-US" altLang="ko-KR" dirty="0">
                    <a:latin typeface="배달의민족 도현" panose="020B0600000101010101" pitchFamily="50" charset="-127"/>
                    <a:ea typeface="배달의민족 도현" panose="020B0600000101010101" pitchFamily="50" charset="-127"/>
                    <a:cs typeface="Times New Roman" panose="02020603050405020304" pitchFamily="18" charset="0"/>
                  </a:rPr>
                  <a:t>(o)</a:t>
                </a:r>
                <a:r>
                  <a:rPr lang="ko-KR" altLang="ko-KR" dirty="0">
                    <a:latin typeface="배달의민족 도현" panose="020B0600000101010101" pitchFamily="50" charset="-127"/>
                    <a:ea typeface="배달의민족 도현" panose="020B0600000101010101" pitchFamily="50" charset="-127"/>
                    <a:cs typeface="Times New Roman" panose="02020603050405020304" pitchFamily="18" charset="0"/>
                  </a:rPr>
                  <a:t>가 나타날 확률</a:t>
                </a:r>
                <a:endParaRPr lang="ko-KR" altLang="en-US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20" name="직사각형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704" y="2045924"/>
                <a:ext cx="6624736" cy="1092415"/>
              </a:xfrm>
              <a:prstGeom prst="rect">
                <a:avLst/>
              </a:prstGeom>
              <a:blipFill rotWithShape="0">
                <a:blip r:embed="rId4"/>
                <a:stretch>
                  <a:fillRect t="-6704" b="-782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타원 1"/>
          <p:cNvSpPr/>
          <p:nvPr/>
        </p:nvSpPr>
        <p:spPr>
          <a:xfrm>
            <a:off x="4572000" y="5971314"/>
            <a:ext cx="432048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1962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직선 연결선 12"/>
          <p:cNvCxnSpPr/>
          <p:nvPr/>
        </p:nvCxnSpPr>
        <p:spPr>
          <a:xfrm>
            <a:off x="683568" y="1124744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제목 1">
            <a:extLst>
              <a:ext uri="{FF2B5EF4-FFF2-40B4-BE49-F238E27FC236}">
                <a16:creationId xmlns:a16="http://schemas.microsoft.com/office/drawing/2014/main" xmlns="" id="{68476B02-5344-45F1-BECE-A55B9B5E79DE}"/>
              </a:ext>
            </a:extLst>
          </p:cNvPr>
          <p:cNvSpPr txBox="1">
            <a:spLocks/>
          </p:cNvSpPr>
          <p:nvPr/>
        </p:nvSpPr>
        <p:spPr>
          <a:xfrm>
            <a:off x="683568" y="548680"/>
            <a:ext cx="8229600" cy="7802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4. </a:t>
            </a:r>
            <a:r>
              <a:rPr lang="ko-KR" altLang="en-US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통계적</a:t>
            </a:r>
            <a:r>
              <a:rPr lang="ko-KR" altLang="en-US" sz="2800" spc="3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분석</a:t>
            </a:r>
            <a:endParaRPr lang="ko-KR" altLang="en-US" sz="2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0A683F61-F570-45F0-AF40-1DA5767160C2}"/>
              </a:ext>
            </a:extLst>
          </p:cNvPr>
          <p:cNvSpPr txBox="1"/>
          <p:nvPr/>
        </p:nvSpPr>
        <p:spPr>
          <a:xfrm>
            <a:off x="683567" y="1588730"/>
            <a:ext cx="77768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</a:t>
            </a: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분석 기법 적용 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TF - IDF </a:t>
            </a:r>
            <a:endParaRPr lang="ko-KR" altLang="en-US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27" name="Picture 3">
            <a:extLst>
              <a:ext uri="{FF2B5EF4-FFF2-40B4-BE49-F238E27FC236}">
                <a16:creationId xmlns:a16="http://schemas.microsoft.com/office/drawing/2014/main" xmlns="" id="{3969295C-5889-479E-B0F7-D50E583E78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9756" y="2255119"/>
            <a:ext cx="3504599" cy="16218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546" y="2255119"/>
            <a:ext cx="3641218" cy="347813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3" name="TextBox 2"/>
          <p:cNvSpPr txBox="1"/>
          <p:nvPr/>
        </p:nvSpPr>
        <p:spPr>
          <a:xfrm>
            <a:off x="4716016" y="4169839"/>
            <a:ext cx="3662062" cy="1177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IDF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까지 진행하지 않음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형태소 분석단계에서 </a:t>
            </a:r>
            <a:r>
              <a:rPr lang="ko-KR" altLang="en-US" sz="12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불용어와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의미가 없는 단어들을 제거를 해주기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때문에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TF-IDF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값이 의미가 없어짐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  <a:endParaRPr lang="ko-KR" altLang="en-US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86375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70292" y="2378563"/>
            <a:ext cx="3773716" cy="10348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바나나</a:t>
            </a:r>
            <a:endParaRPr lang="en-US" altLang="ko-KR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바나나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키위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키위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포도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포도</a:t>
            </a:r>
            <a:endParaRPr lang="en-US" altLang="ko-KR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바나나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키워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키위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키위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포도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포도</a:t>
            </a:r>
            <a:endParaRPr lang="en-US" altLang="ko-KR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5273208"/>
              </p:ext>
            </p:extLst>
          </p:nvPr>
        </p:nvGraphicFramePr>
        <p:xfrm>
          <a:off x="893414" y="3861048"/>
          <a:ext cx="3426396" cy="225709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56599">
                  <a:extLst>
                    <a:ext uri="{9D8B030D-6E8A-4147-A177-3AD203B41FA5}">
                      <a16:colId xmlns:a16="http://schemas.microsoft.com/office/drawing/2014/main" xmlns="" val="2920993080"/>
                    </a:ext>
                  </a:extLst>
                </a:gridCol>
                <a:gridCol w="856599">
                  <a:extLst>
                    <a:ext uri="{9D8B030D-6E8A-4147-A177-3AD203B41FA5}">
                      <a16:colId xmlns:a16="http://schemas.microsoft.com/office/drawing/2014/main" xmlns="" val="2918370464"/>
                    </a:ext>
                  </a:extLst>
                </a:gridCol>
                <a:gridCol w="856599">
                  <a:extLst>
                    <a:ext uri="{9D8B030D-6E8A-4147-A177-3AD203B41FA5}">
                      <a16:colId xmlns:a16="http://schemas.microsoft.com/office/drawing/2014/main" xmlns="" val="3132468678"/>
                    </a:ext>
                  </a:extLst>
                </a:gridCol>
                <a:gridCol w="856599">
                  <a:extLst>
                    <a:ext uri="{9D8B030D-6E8A-4147-A177-3AD203B41FA5}">
                      <a16:colId xmlns:a16="http://schemas.microsoft.com/office/drawing/2014/main" xmlns="" val="437272749"/>
                    </a:ext>
                  </a:extLst>
                </a:gridCol>
              </a:tblGrid>
              <a:tr h="4320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문장</a:t>
                      </a:r>
                    </a:p>
                  </a:txBody>
                  <a:tcPr marL="50306" marR="50306" marT="25153" marB="25153" anchor="ctr"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spc="300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단어 빈도수</a:t>
                      </a:r>
                      <a:r>
                        <a:rPr lang="en-US" altLang="ko-KR" sz="1200" b="1" spc="300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(TF)</a:t>
                      </a:r>
                      <a:endParaRPr lang="ko-KR" altLang="en-US" sz="1200" b="1" spc="300" dirty="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 marL="50306" marR="50306" marT="25153" marB="25153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580002179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1</a:t>
                      </a:r>
                      <a:r>
                        <a:rPr lang="ko-KR" altLang="en-US" sz="1200" b="1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번</a:t>
                      </a:r>
                    </a:p>
                  </a:txBody>
                  <a:tcPr marL="50306" marR="50306" marT="25153" marB="2515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바나나</a:t>
                      </a:r>
                      <a:r>
                        <a:rPr lang="en-US" altLang="ko-KR" sz="1200" b="1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(1)</a:t>
                      </a:r>
                      <a:endParaRPr lang="ko-KR" altLang="en-US" sz="1200" b="1" dirty="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 marL="50306" marR="50306" marT="25153" marB="25153" anchor="ctr"/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dirty="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 marL="50306" marR="50306" marT="25153" marB="2515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 marL="50306" marR="50306" marT="25153" marB="25153" anchor="ctr"/>
                </a:tc>
                <a:extLst>
                  <a:ext uri="{0D108BD9-81ED-4DB2-BD59-A6C34878D82A}">
                    <a16:rowId xmlns:a16="http://schemas.microsoft.com/office/drawing/2014/main" xmlns="" val="4017971737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2</a:t>
                      </a:r>
                      <a:r>
                        <a:rPr lang="ko-KR" altLang="en-US" sz="1200" b="1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번</a:t>
                      </a:r>
                    </a:p>
                  </a:txBody>
                  <a:tcPr marL="50306" marR="50306" marT="25153" marB="2515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바나나</a:t>
                      </a:r>
                      <a:r>
                        <a:rPr lang="en-US" altLang="ko-KR" sz="1200" b="1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(0.2)</a:t>
                      </a:r>
                      <a:endParaRPr lang="ko-KR" altLang="en-US" sz="1200" b="1" dirty="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 marL="50306" marR="50306" marT="25153" marB="2515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키위</a:t>
                      </a:r>
                      <a:r>
                        <a:rPr lang="en-US" altLang="ko-KR" sz="1200" b="1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(0.4)</a:t>
                      </a:r>
                      <a:endParaRPr lang="ko-KR" altLang="en-US" sz="1200" b="1" dirty="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 marL="50306" marR="50306" marT="25153" marB="2515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포도</a:t>
                      </a:r>
                      <a:r>
                        <a:rPr lang="en-US" altLang="ko-KR" sz="1200" b="1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(0.4)</a:t>
                      </a:r>
                      <a:endParaRPr lang="ko-KR" altLang="en-US" sz="1200" b="1" dirty="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 marL="50306" marR="50306" marT="25153" marB="25153" anchor="ctr"/>
                </a:tc>
                <a:extLst>
                  <a:ext uri="{0D108BD9-81ED-4DB2-BD59-A6C34878D82A}">
                    <a16:rowId xmlns:a16="http://schemas.microsoft.com/office/drawing/2014/main" xmlns="" val="3112953612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3</a:t>
                      </a:r>
                      <a:r>
                        <a:rPr lang="ko-KR" altLang="en-US" sz="1200" b="1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번</a:t>
                      </a:r>
                    </a:p>
                  </a:txBody>
                  <a:tcPr marL="50306" marR="50306" marT="25153" marB="2515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바나나</a:t>
                      </a:r>
                      <a:r>
                        <a:rPr lang="en-US" altLang="ko-KR" sz="1200" b="1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(0.17)</a:t>
                      </a:r>
                      <a:endParaRPr lang="ko-KR" altLang="en-US" sz="1200" b="1" dirty="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 marL="50306" marR="50306" marT="25153" marB="2515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키위</a:t>
                      </a:r>
                      <a:r>
                        <a:rPr lang="en-US" altLang="ko-KR" sz="1200" b="1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(0.5)</a:t>
                      </a:r>
                      <a:endParaRPr lang="ko-KR" altLang="en-US" sz="1200" b="1" dirty="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 marL="50306" marR="50306" marT="25153" marB="2515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포도</a:t>
                      </a:r>
                      <a:r>
                        <a:rPr lang="en-US" altLang="ko-KR" sz="1200" b="1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(0.33)</a:t>
                      </a:r>
                      <a:endParaRPr lang="ko-KR" altLang="en-US" sz="1200" b="1" dirty="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 marL="50306" marR="50306" marT="25153" marB="25153" anchor="ctr"/>
                </a:tc>
                <a:extLst>
                  <a:ext uri="{0D108BD9-81ED-4DB2-BD59-A6C34878D82A}">
                    <a16:rowId xmlns:a16="http://schemas.microsoft.com/office/drawing/2014/main" xmlns="" val="3347647709"/>
                  </a:ext>
                </a:extLst>
              </a:tr>
              <a:tr h="5289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합계</a:t>
                      </a:r>
                      <a:r>
                        <a:rPr lang="en-US" altLang="ko-KR" sz="1200" b="1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(RTF)</a:t>
                      </a:r>
                      <a:endParaRPr lang="ko-KR" altLang="en-US" sz="1200" b="1" dirty="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 marL="50306" marR="50306" marT="25153" marB="2515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1.37</a:t>
                      </a:r>
                      <a:endParaRPr lang="ko-KR" altLang="en-US" sz="1200" b="1" dirty="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 marL="50306" marR="50306" marT="25153" marB="2515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0.9</a:t>
                      </a:r>
                      <a:endParaRPr lang="ko-KR" altLang="en-US" sz="1200" b="1" dirty="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 marL="50306" marR="50306" marT="25153" marB="2515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0.73</a:t>
                      </a:r>
                      <a:endParaRPr lang="ko-KR" altLang="en-US" sz="1200" b="1" dirty="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 marL="50306" marR="50306" marT="25153" marB="25153" anchor="ctr"/>
                </a:tc>
                <a:extLst>
                  <a:ext uri="{0D108BD9-81ED-4DB2-BD59-A6C34878D82A}">
                    <a16:rowId xmlns:a16="http://schemas.microsoft.com/office/drawing/2014/main" xmlns="" val="3428602802"/>
                  </a:ext>
                </a:extLst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9072007"/>
              </p:ext>
            </p:extLst>
          </p:nvPr>
        </p:nvGraphicFramePr>
        <p:xfrm>
          <a:off x="4752944" y="3831365"/>
          <a:ext cx="3549080" cy="223885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74575">
                  <a:extLst>
                    <a:ext uri="{9D8B030D-6E8A-4147-A177-3AD203B41FA5}">
                      <a16:colId xmlns:a16="http://schemas.microsoft.com/office/drawing/2014/main" xmlns="" val="1203308017"/>
                    </a:ext>
                  </a:extLst>
                </a:gridCol>
                <a:gridCol w="1170660">
                  <a:extLst>
                    <a:ext uri="{9D8B030D-6E8A-4147-A177-3AD203B41FA5}">
                      <a16:colId xmlns:a16="http://schemas.microsoft.com/office/drawing/2014/main" xmlns="" val="1834979755"/>
                    </a:ext>
                  </a:extLst>
                </a:gridCol>
                <a:gridCol w="150384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4320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KeyWord</a:t>
                      </a:r>
                      <a:endParaRPr lang="ko-KR" altLang="en-US" sz="1400" dirty="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rgbClr val="0066FF"/>
                          </a:solidFill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RTF</a:t>
                      </a:r>
                      <a:endParaRPr lang="ko-KR" altLang="en-US" sz="1400" b="1" dirty="0">
                        <a:solidFill>
                          <a:srgbClr val="0066FF"/>
                        </a:solidFill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Word Count</a:t>
                      </a:r>
                      <a:endParaRPr lang="ko-KR" altLang="en-US" sz="1400" dirty="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684290096"/>
                  </a:ext>
                </a:extLst>
              </a:tr>
              <a:tr h="6022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바나나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1.37</a:t>
                      </a:r>
                      <a:endParaRPr lang="ko-KR" altLang="en-US" sz="1400" dirty="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3</a:t>
                      </a:r>
                      <a:endParaRPr lang="ko-KR" altLang="en-US" sz="1400" dirty="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964359423"/>
                  </a:ext>
                </a:extLst>
              </a:tr>
              <a:tr h="6022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키위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0.9</a:t>
                      </a:r>
                      <a:endParaRPr lang="ko-KR" altLang="en-US" sz="1400" b="1" dirty="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5</a:t>
                      </a:r>
                      <a:endParaRPr lang="ko-KR" altLang="en-US" sz="1400" b="1" dirty="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63632428"/>
                  </a:ext>
                </a:extLst>
              </a:tr>
              <a:tr h="6022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포도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0.73</a:t>
                      </a:r>
                      <a:endParaRPr lang="ko-KR" altLang="en-US" sz="1400" b="1" dirty="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4</a:t>
                      </a:r>
                      <a:endParaRPr lang="ko-KR" altLang="en-US" sz="1400" b="1" dirty="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35245510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4355976" y="2132856"/>
            <a:ext cx="4320480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RTF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로 알 수 있는 것</a:t>
            </a:r>
            <a:endParaRPr lang="en-US" altLang="ko-KR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Word </a:t>
            </a:r>
            <a:r>
              <a:rPr lang="en-US" altLang="ko-KR" sz="1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Count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에</a:t>
            </a:r>
            <a:r>
              <a:rPr lang="ko-KR" altLang="en-US" sz="1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만 의존하지 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않는 키워드 빈도수</a:t>
            </a:r>
            <a:endParaRPr lang="en-US" altLang="ko-KR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문서 여러 개를 통틀어서 중요한 키워드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추출이 </a:t>
            </a:r>
            <a:endParaRPr lang="en-US" altLang="ko-KR" sz="14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1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</a:t>
            </a:r>
            <a:r>
              <a:rPr lang="ko-KR" altLang="en-US" sz="1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가능하다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ko-KR" altLang="en-US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2" name="제목 1">
            <a:extLst>
              <a:ext uri="{FF2B5EF4-FFF2-40B4-BE49-F238E27FC236}">
                <a16:creationId xmlns:a16="http://schemas.microsoft.com/office/drawing/2014/main" xmlns="" id="{68476B02-5344-45F1-BECE-A55B9B5E79DE}"/>
              </a:ext>
            </a:extLst>
          </p:cNvPr>
          <p:cNvSpPr txBox="1">
            <a:spLocks/>
          </p:cNvSpPr>
          <p:nvPr/>
        </p:nvSpPr>
        <p:spPr>
          <a:xfrm>
            <a:off x="683568" y="548680"/>
            <a:ext cx="8229600" cy="7802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4. </a:t>
            </a:r>
            <a:r>
              <a:rPr lang="ko-KR" altLang="en-US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통계적</a:t>
            </a:r>
            <a:r>
              <a:rPr lang="ko-KR" altLang="en-US" sz="2800" spc="3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분석</a:t>
            </a:r>
            <a:endParaRPr lang="ko-KR" altLang="en-US" sz="2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0A683F61-F570-45F0-AF40-1DA5767160C2}"/>
              </a:ext>
            </a:extLst>
          </p:cNvPr>
          <p:cNvSpPr txBox="1"/>
          <p:nvPr/>
        </p:nvSpPr>
        <p:spPr>
          <a:xfrm>
            <a:off x="683567" y="1588730"/>
            <a:ext cx="77768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</a:t>
            </a: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분석 기법 적용 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</a:t>
            </a:r>
            <a:r>
              <a:rPr lang="en-US" altLang="ko-KR" sz="2000" b="1" dirty="0" smtClean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R</a:t>
            </a:r>
            <a:r>
              <a:rPr lang="en-US" altLang="ko-KR" sz="2000" b="1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educed </a:t>
            </a:r>
            <a:r>
              <a:rPr lang="en-US" altLang="ko-KR" sz="2000" b="1" dirty="0" smtClean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</a:t>
            </a:r>
            <a:r>
              <a:rPr lang="en-US" altLang="ko-KR" sz="2000" b="1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erm </a:t>
            </a:r>
            <a:r>
              <a:rPr lang="en-US" altLang="ko-KR" sz="2000" b="1" dirty="0" smtClean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F</a:t>
            </a:r>
            <a:r>
              <a:rPr lang="en-US" altLang="ko-KR" sz="2000" b="1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requency</a:t>
            </a:r>
            <a:endParaRPr lang="ko-KR" altLang="en-US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683568" y="1124744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2824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683568" y="1124744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제목 1">
            <a:extLst>
              <a:ext uri="{FF2B5EF4-FFF2-40B4-BE49-F238E27FC236}">
                <a16:creationId xmlns:a16="http://schemas.microsoft.com/office/drawing/2014/main" xmlns="" id="{7F84A902-0AC7-46C0-9411-1A16333FB020}"/>
              </a:ext>
            </a:extLst>
          </p:cNvPr>
          <p:cNvSpPr txBox="1">
            <a:spLocks/>
          </p:cNvSpPr>
          <p:nvPr/>
        </p:nvSpPr>
        <p:spPr>
          <a:xfrm>
            <a:off x="683568" y="548680"/>
            <a:ext cx="8229600" cy="7802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4. </a:t>
            </a:r>
            <a:r>
              <a:rPr lang="ko-KR" altLang="en-US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통계적</a:t>
            </a:r>
            <a:r>
              <a:rPr lang="ko-KR" altLang="en-US" sz="2800" spc="3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분석</a:t>
            </a:r>
            <a:endParaRPr lang="ko-KR" altLang="en-US" sz="2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06B2F07E-7C20-470F-BBB1-FA2715338F34}"/>
              </a:ext>
            </a:extLst>
          </p:cNvPr>
          <p:cNvSpPr txBox="1"/>
          <p:nvPr/>
        </p:nvSpPr>
        <p:spPr>
          <a:xfrm>
            <a:off x="683567" y="1588730"/>
            <a:ext cx="806489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</a:t>
            </a: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분석 기법 적용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: </a:t>
            </a:r>
            <a:r>
              <a:rPr lang="en-US" altLang="ko-KR" sz="20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RTF + Word2Vec </a:t>
            </a:r>
            <a:r>
              <a:rPr lang="en-US" altLang="ko-KR" sz="2000" b="1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-&gt; </a:t>
            </a:r>
            <a:r>
              <a:rPr lang="en-US" altLang="ko-KR" sz="195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Context </a:t>
            </a:r>
            <a:r>
              <a:rPr lang="en-US" altLang="ko-KR" sz="195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Relation </a:t>
            </a:r>
            <a:r>
              <a:rPr lang="en-US" altLang="ko-KR" sz="195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Matrix</a:t>
            </a:r>
            <a:endParaRPr lang="ko-KR" altLang="en-US" sz="1950" dirty="0"/>
          </a:p>
          <a:p>
            <a:pPr lvl="0"/>
            <a:endParaRPr lang="ko-KR" altLang="en-US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endParaRPr lang="ko-KR" altLang="en-US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aphicFrame>
        <p:nvGraphicFramePr>
          <p:cNvPr id="16" name="다이어그램 15">
            <a:extLst>
              <a:ext uri="{FF2B5EF4-FFF2-40B4-BE49-F238E27FC236}">
                <a16:creationId xmlns:a16="http://schemas.microsoft.com/office/drawing/2014/main" xmlns="" id="{AE5E6A0B-724D-44EF-97C9-CC006BE2871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73796532"/>
              </p:ext>
            </p:extLst>
          </p:nvPr>
        </p:nvGraphicFramePr>
        <p:xfrm>
          <a:off x="-324544" y="2204864"/>
          <a:ext cx="6120680" cy="43204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rcRect b="21701"/>
          <a:stretch/>
        </p:blipFill>
        <p:spPr>
          <a:xfrm>
            <a:off x="5056464" y="2492896"/>
            <a:ext cx="2693423" cy="151924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7" name="Picture 5" descr="1571140639660"/>
          <p:cNvPicPr>
            <a:picLocks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369" b="52535"/>
          <a:stretch/>
        </p:blipFill>
        <p:spPr bwMode="auto">
          <a:xfrm>
            <a:off x="5042331" y="4581128"/>
            <a:ext cx="2692800" cy="15192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꺾인 연결선 2"/>
          <p:cNvCxnSpPr/>
          <p:nvPr/>
        </p:nvCxnSpPr>
        <p:spPr>
          <a:xfrm flipV="1">
            <a:off x="3823981" y="3217467"/>
            <a:ext cx="1189412" cy="212950"/>
          </a:xfrm>
          <a:prstGeom prst="bentConnector3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꺾인 연결선 10"/>
          <p:cNvCxnSpPr/>
          <p:nvPr/>
        </p:nvCxnSpPr>
        <p:spPr>
          <a:xfrm>
            <a:off x="3823981" y="4372181"/>
            <a:ext cx="1189412" cy="700665"/>
          </a:xfrm>
          <a:prstGeom prst="bentConnector3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9090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683568" y="548680"/>
            <a:ext cx="8229600" cy="780213"/>
          </a:xfrm>
        </p:spPr>
        <p:txBody>
          <a:bodyPr>
            <a:normAutofit/>
          </a:bodyPr>
          <a:lstStyle/>
          <a:p>
            <a:pPr algn="l"/>
            <a:r>
              <a:rPr lang="ko-KR" altLang="en-US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프로젝트 과정</a:t>
            </a:r>
          </a:p>
        </p:txBody>
      </p:sp>
      <p:graphicFrame>
        <p:nvGraphicFramePr>
          <p:cNvPr id="4" name="내용 개체 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58850081"/>
              </p:ext>
            </p:extLst>
          </p:nvPr>
        </p:nvGraphicFramePr>
        <p:xfrm>
          <a:off x="683568" y="1556792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5" name="직선 연결선 4"/>
          <p:cNvCxnSpPr/>
          <p:nvPr/>
        </p:nvCxnSpPr>
        <p:spPr>
          <a:xfrm>
            <a:off x="683568" y="1124744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5735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683568" y="1124744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제목 1">
            <a:extLst>
              <a:ext uri="{FF2B5EF4-FFF2-40B4-BE49-F238E27FC236}">
                <a16:creationId xmlns:a16="http://schemas.microsoft.com/office/drawing/2014/main" xmlns="" id="{0EA3EFF0-E25C-4999-855F-AE823323FB82}"/>
              </a:ext>
            </a:extLst>
          </p:cNvPr>
          <p:cNvSpPr txBox="1">
            <a:spLocks/>
          </p:cNvSpPr>
          <p:nvPr/>
        </p:nvSpPr>
        <p:spPr>
          <a:xfrm>
            <a:off x="683568" y="548680"/>
            <a:ext cx="8229600" cy="7802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5. </a:t>
            </a:r>
            <a:r>
              <a:rPr lang="ko-KR" altLang="en-US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시각화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09CA0717-00D9-4DF0-8322-834AAC8D510B}"/>
              </a:ext>
            </a:extLst>
          </p:cNvPr>
          <p:cNvSpPr txBox="1"/>
          <p:nvPr/>
        </p:nvSpPr>
        <p:spPr>
          <a:xfrm>
            <a:off x="683567" y="1588730"/>
            <a:ext cx="77768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</a:t>
            </a: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시각화 모델 분석 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</a:t>
            </a: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제외한 모델 </a:t>
            </a:r>
            <a:endParaRPr lang="ko-KR" altLang="en-US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endParaRPr lang="ko-KR" altLang="en-US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xmlns="" id="{9E19BCA8-EA3D-40A1-B047-9C47C1A9904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880" y="3645024"/>
            <a:ext cx="2398054" cy="2247162"/>
          </a:xfrm>
          <a:prstGeom prst="rect">
            <a:avLst/>
          </a:prstGeom>
        </p:spPr>
      </p:pic>
      <p:pic>
        <p:nvPicPr>
          <p:cNvPr id="19" name="그림 18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A9F19D89-7A37-43D9-A854-979881935C6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2411" y="3645024"/>
            <a:ext cx="2438495" cy="226207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BB40872C-F125-47ED-BFD7-BE2639254657}"/>
              </a:ext>
            </a:extLst>
          </p:cNvPr>
          <p:cNvSpPr txBox="1"/>
          <p:nvPr/>
        </p:nvSpPr>
        <p:spPr>
          <a:xfrm>
            <a:off x="683569" y="2017869"/>
            <a:ext cx="2664296" cy="3600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1. Bu</a:t>
            </a:r>
            <a:r>
              <a:rPr lang="en-US" altLang="ko-KR" sz="1200" dirty="0" err="1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bble</a:t>
            </a:r>
            <a:r>
              <a:rPr lang="en-US" altLang="ko-KR" sz="1200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chart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B56EA43D-99D8-4082-AE6F-3C748427797E}"/>
              </a:ext>
            </a:extLst>
          </p:cNvPr>
          <p:cNvSpPr txBox="1"/>
          <p:nvPr/>
        </p:nvSpPr>
        <p:spPr>
          <a:xfrm>
            <a:off x="683928" y="2531384"/>
            <a:ext cx="2660822" cy="10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Bubble chart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는 각 데이터들 간의 크기를</a:t>
            </a:r>
            <a:endParaRPr lang="en-US" altLang="ko-KR" sz="1050" dirty="0">
              <a:solidFill>
                <a:prstClr val="black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한눈에 비교해서 보여주는 기법으로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</a:p>
          <a:p>
            <a:pPr lvl="0">
              <a:lnSpc>
                <a:spcPct val="150000"/>
              </a:lnSpc>
              <a:defRPr/>
            </a:pP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뉴스에서 단어들의 수량 표현 외의 한계가 </a:t>
            </a:r>
            <a:endParaRPr lang="en-US" altLang="ko-KR" sz="1050" dirty="0">
              <a:solidFill>
                <a:prstClr val="black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있었다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  <a:endParaRPr kumimoji="0" lang="ko-KR" alt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72AFF72F-3ECA-4B01-969D-CFB850AA4296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074" b="8551"/>
          <a:stretch/>
        </p:blipFill>
        <p:spPr>
          <a:xfrm>
            <a:off x="798720" y="3666795"/>
            <a:ext cx="2448108" cy="2247162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BD36A6A8-607E-4228-940D-0A6D663215E4}"/>
              </a:ext>
            </a:extLst>
          </p:cNvPr>
          <p:cNvSpPr txBox="1"/>
          <p:nvPr/>
        </p:nvSpPr>
        <p:spPr>
          <a:xfrm>
            <a:off x="3362378" y="2017868"/>
            <a:ext cx="2664296" cy="3600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Word cloud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3ACFB4F0-FAE2-4A7C-8EAE-B7523D79C156}"/>
              </a:ext>
            </a:extLst>
          </p:cNvPr>
          <p:cNvSpPr txBox="1"/>
          <p:nvPr/>
        </p:nvSpPr>
        <p:spPr>
          <a:xfrm>
            <a:off x="3362756" y="2531384"/>
            <a:ext cx="2663918" cy="10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Word cloud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는 핵심단어를 </a:t>
            </a:r>
            <a:r>
              <a:rPr lang="ko-KR" altLang="en-US" sz="1050" dirty="0" err="1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시각화하는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endParaRPr lang="en-US" altLang="ko-KR" sz="1050" dirty="0">
              <a:solidFill>
                <a:prstClr val="black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기법으로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</a:p>
          <a:p>
            <a:pPr lvl="0">
              <a:lnSpc>
                <a:spcPct val="150000"/>
              </a:lnSpc>
              <a:defRPr/>
            </a:pP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뉴스에서 많이 나온 단어를 특정하는</a:t>
            </a:r>
            <a:endParaRPr lang="en-US" altLang="ko-KR" sz="1050" dirty="0">
              <a:solidFill>
                <a:prstClr val="black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표현 외의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한계가 있었다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FA947767-DF89-4BAF-B559-13CE1A6907FD}"/>
              </a:ext>
            </a:extLst>
          </p:cNvPr>
          <p:cNvSpPr txBox="1"/>
          <p:nvPr/>
        </p:nvSpPr>
        <p:spPr>
          <a:xfrm>
            <a:off x="6019417" y="2017867"/>
            <a:ext cx="2664296" cy="3600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T</a:t>
            </a:r>
            <a:r>
              <a:rPr lang="en-US" altLang="ko-KR" sz="1200" dirty="0" err="1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ree</a:t>
            </a:r>
            <a:r>
              <a:rPr lang="en-US" altLang="ko-KR" sz="1200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map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B3DF5BCD-A451-4481-AB69-73DA6841DC81}"/>
              </a:ext>
            </a:extLst>
          </p:cNvPr>
          <p:cNvSpPr txBox="1"/>
          <p:nvPr/>
        </p:nvSpPr>
        <p:spPr>
          <a:xfrm>
            <a:off x="6029144" y="2531384"/>
            <a:ext cx="2735927" cy="10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Tree map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은 많은 계층 구조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트리 구조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 </a:t>
            </a:r>
          </a:p>
          <a:p>
            <a:pPr lvl="0">
              <a:lnSpc>
                <a:spcPct val="150000"/>
              </a:lnSpc>
              <a:defRPr/>
            </a:pP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데이터를 표현하는데 적합한 기법으로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</a:p>
          <a:p>
            <a:pPr lvl="0">
              <a:lnSpc>
                <a:spcPct val="150000"/>
              </a:lnSpc>
              <a:defRPr/>
            </a:pP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뉴스 기사에서 단어들 간의 관계를 </a:t>
            </a:r>
            <a:endParaRPr lang="en-US" altLang="ko-KR" sz="1050" dirty="0">
              <a:solidFill>
                <a:prstClr val="black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표현하는데 한계가 있었다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  <a:endParaRPr kumimoji="0" lang="ko-KR" alt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359120FE-6073-47C2-B83C-6CA606276ED2}"/>
              </a:ext>
            </a:extLst>
          </p:cNvPr>
          <p:cNvSpPr/>
          <p:nvPr/>
        </p:nvSpPr>
        <p:spPr>
          <a:xfrm>
            <a:off x="721277" y="2068104"/>
            <a:ext cx="2559847" cy="388037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xmlns="" id="{5A61E835-62DE-43F3-AD3F-569A5864BAE1}"/>
              </a:ext>
            </a:extLst>
          </p:cNvPr>
          <p:cNvSpPr/>
          <p:nvPr/>
        </p:nvSpPr>
        <p:spPr>
          <a:xfrm>
            <a:off x="3401514" y="2068904"/>
            <a:ext cx="2559847" cy="388037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xmlns="" id="{1CC47E7E-85B4-4D28-B24F-2AFAD733CA42}"/>
              </a:ext>
            </a:extLst>
          </p:cNvPr>
          <p:cNvSpPr/>
          <p:nvPr/>
        </p:nvSpPr>
        <p:spPr>
          <a:xfrm>
            <a:off x="6066372" y="2060848"/>
            <a:ext cx="2559847" cy="388037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965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3568" y="1196752"/>
            <a:ext cx="9793088" cy="2088232"/>
          </a:xfrm>
        </p:spPr>
        <p:txBody>
          <a:bodyPr numCol="2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ko-KR" altLang="en-US" sz="2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□ 필요성</a:t>
            </a:r>
            <a:endParaRPr lang="en-US" altLang="ko-KR" sz="24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10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2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1.  </a:t>
            </a: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포털사이트 인기 검색어의 아쉬운 점</a:t>
            </a:r>
            <a:endParaRPr lang="en-US" altLang="ko-KR" sz="20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1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2. </a:t>
            </a: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다른 서비스와의 차별성</a:t>
            </a:r>
            <a:endParaRPr lang="en-US" altLang="ko-KR" sz="20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342900" indent="-342900">
              <a:lnSpc>
                <a:spcPct val="100000"/>
              </a:lnSpc>
              <a:buAutoNum type="arabicPeriod"/>
            </a:pPr>
            <a:endParaRPr lang="en-US" altLang="ko-KR" sz="5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83568" y="1124744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xmlns="" id="{6E72D6C4-98E4-4CEE-AD31-AF32553B621C}"/>
              </a:ext>
            </a:extLst>
          </p:cNvPr>
          <p:cNvCxnSpPr/>
          <p:nvPr/>
        </p:nvCxnSpPr>
        <p:spPr>
          <a:xfrm>
            <a:off x="683568" y="5949280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4922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 descr="보트, 작은, 걸린, 남자이(가) 표시된 사진&#10;&#10;자동 생성된 설명">
            <a:extLst>
              <a:ext uri="{FF2B5EF4-FFF2-40B4-BE49-F238E27FC236}">
                <a16:creationId xmlns:a16="http://schemas.microsoft.com/office/drawing/2014/main" xmlns="" id="{9CABE8BA-3271-4379-BC24-D526FA18113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77" y="3845080"/>
            <a:ext cx="2432796" cy="2093748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xmlns="" id="{20535B36-4CED-485A-8C61-E77A9EC28AB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75" t="10455" b="5451"/>
          <a:stretch/>
        </p:blipFill>
        <p:spPr>
          <a:xfrm>
            <a:off x="6125284" y="3933056"/>
            <a:ext cx="2460985" cy="1898623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683568" y="1124744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제목 1">
            <a:extLst>
              <a:ext uri="{FF2B5EF4-FFF2-40B4-BE49-F238E27FC236}">
                <a16:creationId xmlns:a16="http://schemas.microsoft.com/office/drawing/2014/main" xmlns="" id="{0EA3EFF0-E25C-4999-855F-AE823323FB82}"/>
              </a:ext>
            </a:extLst>
          </p:cNvPr>
          <p:cNvSpPr txBox="1">
            <a:spLocks/>
          </p:cNvSpPr>
          <p:nvPr/>
        </p:nvSpPr>
        <p:spPr>
          <a:xfrm>
            <a:off x="683568" y="548680"/>
            <a:ext cx="8229600" cy="7802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5. </a:t>
            </a:r>
            <a:r>
              <a:rPr lang="ko-KR" altLang="en-US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시각화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09CA0717-00D9-4DF0-8322-834AAC8D510B}"/>
              </a:ext>
            </a:extLst>
          </p:cNvPr>
          <p:cNvSpPr txBox="1"/>
          <p:nvPr/>
        </p:nvSpPr>
        <p:spPr>
          <a:xfrm>
            <a:off x="683567" y="1588730"/>
            <a:ext cx="77768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</a:t>
            </a: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시각화 모델 선정 및 적용 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</a:t>
            </a: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키워드 네트워크</a:t>
            </a:r>
            <a:endParaRPr lang="ko-KR" altLang="en-US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endParaRPr lang="ko-KR" altLang="en-US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BB40872C-F125-47ED-BFD7-BE2639254657}"/>
              </a:ext>
            </a:extLst>
          </p:cNvPr>
          <p:cNvSpPr txBox="1"/>
          <p:nvPr/>
        </p:nvSpPr>
        <p:spPr>
          <a:xfrm>
            <a:off x="683569" y="2017869"/>
            <a:ext cx="2664296" cy="325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ko-KR" altLang="en-US" sz="110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키워드 네트워크 </a:t>
            </a:r>
            <a:r>
              <a:rPr lang="en-US" altLang="ko-KR" sz="110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</a:t>
            </a:r>
            <a:r>
              <a:rPr lang="ko-KR" altLang="en-US" sz="110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단계</a:t>
            </a:r>
            <a:r>
              <a:rPr lang="en-US" altLang="ko-KR" sz="110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  <a:endParaRPr lang="ko-KR" altLang="en-US" sz="1100" dirty="0">
              <a:solidFill>
                <a:prstClr val="black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B56EA43D-99D8-4082-AE6F-3C748427797E}"/>
              </a:ext>
            </a:extLst>
          </p:cNvPr>
          <p:cNvSpPr txBox="1"/>
          <p:nvPr/>
        </p:nvSpPr>
        <p:spPr>
          <a:xfrm>
            <a:off x="683928" y="2531384"/>
            <a:ext cx="2660822" cy="12840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ko-KR" altLang="en-US" sz="105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먼저 </a:t>
            </a:r>
            <a:r>
              <a:rPr lang="ko-KR" altLang="en-US" sz="1050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키워드</a:t>
            </a:r>
            <a:r>
              <a:rPr lang="en-US" altLang="ko-KR" sz="1050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sz="1050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노드</a:t>
            </a:r>
            <a:r>
              <a:rPr lang="en-US" altLang="ko-KR" sz="1050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  <a:r>
              <a:rPr lang="ko-KR" altLang="en-US" sz="1050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를 표현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하고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</a:p>
          <a:p>
            <a:pPr lvl="0">
              <a:lnSpc>
                <a:spcPct val="150000"/>
              </a:lnSpc>
              <a:defRPr/>
            </a:pP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다음으로 키워드 간의 </a:t>
            </a:r>
            <a:r>
              <a:rPr lang="ko-KR" altLang="en-US" sz="1050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관계</a:t>
            </a:r>
            <a:r>
              <a:rPr lang="en-US" altLang="ko-KR" sz="1050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sz="1050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링크</a:t>
            </a:r>
            <a:r>
              <a:rPr lang="en-US" altLang="ko-KR" sz="1050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  <a:r>
              <a:rPr lang="ko-KR" altLang="en-US" sz="1050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를 </a:t>
            </a:r>
            <a:endParaRPr lang="en-US" altLang="ko-KR" sz="1050" dirty="0">
              <a:solidFill>
                <a:srgbClr val="0066FF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1050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표현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한다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그러나 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단계 모델로는 </a:t>
            </a:r>
            <a:endParaRPr lang="en-US" altLang="ko-KR" sz="1050" dirty="0">
              <a:solidFill>
                <a:prstClr val="black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1050" dirty="0" err="1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일차원적인</a:t>
            </a:r>
            <a:r>
              <a:rPr lang="ko-KR" altLang="en-US" sz="1050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관계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밖에 표현할 수 없어</a:t>
            </a:r>
            <a:endParaRPr lang="en-US" altLang="ko-KR" sz="1050" dirty="0">
              <a:solidFill>
                <a:prstClr val="black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한계가 있었다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BD36A6A8-607E-4228-940D-0A6D663215E4}"/>
              </a:ext>
            </a:extLst>
          </p:cNvPr>
          <p:cNvSpPr txBox="1"/>
          <p:nvPr/>
        </p:nvSpPr>
        <p:spPr>
          <a:xfrm>
            <a:off x="3362378" y="2017868"/>
            <a:ext cx="2664296" cy="325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키워드 네트워크 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단계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  <a:endParaRPr kumimoji="0" lang="ko-KR" alt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3ACFB4F0-FAE2-4A7C-8EAE-B7523D79C156}"/>
              </a:ext>
            </a:extLst>
          </p:cNvPr>
          <p:cNvSpPr txBox="1"/>
          <p:nvPr/>
        </p:nvSpPr>
        <p:spPr>
          <a:xfrm>
            <a:off x="3362756" y="2531384"/>
            <a:ext cx="2663918" cy="12840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키워드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노드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와 키워드가</a:t>
            </a:r>
            <a:endParaRPr lang="en-US" altLang="ko-KR" sz="1050" dirty="0">
              <a:solidFill>
                <a:prstClr val="black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한 개 이상의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관계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링크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로 연결되었다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 lvl="0">
              <a:lnSpc>
                <a:spcPct val="150000"/>
              </a:lnSpc>
              <a:defRPr/>
            </a:pP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그러나 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단계 모델은 뉴스에서 </a:t>
            </a:r>
            <a:endParaRPr lang="en-US" altLang="ko-KR" sz="1050" dirty="0">
              <a:solidFill>
                <a:prstClr val="black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1050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핵심 키워드</a:t>
            </a:r>
            <a:r>
              <a:rPr lang="ko-KR" altLang="en-US" sz="105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들</a:t>
            </a:r>
            <a:r>
              <a:rPr lang="ko-KR" altLang="en-US" sz="1050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간의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050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모든 관계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를 </a:t>
            </a:r>
            <a:endParaRPr lang="en-US" altLang="ko-KR" sz="1050" dirty="0">
              <a:solidFill>
                <a:prstClr val="black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표현하는데 한계가 있었다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FA947767-DF89-4BAF-B559-13CE1A6907FD}"/>
              </a:ext>
            </a:extLst>
          </p:cNvPr>
          <p:cNvSpPr txBox="1"/>
          <p:nvPr/>
        </p:nvSpPr>
        <p:spPr>
          <a:xfrm>
            <a:off x="6019417" y="2017867"/>
            <a:ext cx="2664296" cy="325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키워드 네트워크 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단계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  <a:endParaRPr kumimoji="0" lang="ko-KR" alt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B3DF5BCD-A451-4481-AB69-73DA6841DC81}"/>
              </a:ext>
            </a:extLst>
          </p:cNvPr>
          <p:cNvSpPr txBox="1"/>
          <p:nvPr/>
        </p:nvSpPr>
        <p:spPr>
          <a:xfrm>
            <a:off x="6029144" y="2531384"/>
            <a:ext cx="2735927" cy="12840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ko-KR" altLang="en-US" sz="1050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노드의 크기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로써  키워드의 </a:t>
            </a:r>
            <a:r>
              <a:rPr lang="ko-KR" altLang="en-US" sz="1050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중요도</a:t>
            </a:r>
            <a:r>
              <a:rPr lang="ko-KR" altLang="en-US" sz="105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를 </a:t>
            </a:r>
            <a:endParaRPr lang="en-US" altLang="ko-KR" sz="105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105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표현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하고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050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링크의 </a:t>
            </a:r>
            <a:r>
              <a:rPr lang="ko-KR" altLang="en-US" sz="1050" dirty="0" err="1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연결</a:t>
            </a:r>
            <a:r>
              <a:rPr lang="ko-KR" altLang="en-US" sz="1050" dirty="0" err="1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로써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서로의 </a:t>
            </a:r>
            <a:endParaRPr lang="en-US" altLang="ko-KR" sz="1050" dirty="0">
              <a:solidFill>
                <a:prstClr val="black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1050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연관성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을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표현하고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050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링크의 길이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로써 </a:t>
            </a:r>
            <a:endParaRPr lang="en-US" altLang="ko-KR" sz="1050" dirty="0">
              <a:solidFill>
                <a:prstClr val="black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키워드 간의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050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연관된 정도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까지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endParaRPr lang="en-US" altLang="ko-KR" sz="1050" dirty="0">
              <a:solidFill>
                <a:prstClr val="black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모두 표현하게 되었다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  <a:endParaRPr lang="en-US" altLang="ko-KR" sz="1100" dirty="0">
              <a:solidFill>
                <a:prstClr val="black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359120FE-6073-47C2-B83C-6CA606276ED2}"/>
              </a:ext>
            </a:extLst>
          </p:cNvPr>
          <p:cNvSpPr/>
          <p:nvPr/>
        </p:nvSpPr>
        <p:spPr>
          <a:xfrm>
            <a:off x="721277" y="2068104"/>
            <a:ext cx="2559847" cy="388037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xmlns="" id="{5A61E835-62DE-43F3-AD3F-569A5864BAE1}"/>
              </a:ext>
            </a:extLst>
          </p:cNvPr>
          <p:cNvSpPr/>
          <p:nvPr/>
        </p:nvSpPr>
        <p:spPr>
          <a:xfrm>
            <a:off x="3401514" y="2068904"/>
            <a:ext cx="2559847" cy="388037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xmlns="" id="{1CC47E7E-85B4-4D28-B24F-2AFAD733CA42}"/>
              </a:ext>
            </a:extLst>
          </p:cNvPr>
          <p:cNvSpPr/>
          <p:nvPr/>
        </p:nvSpPr>
        <p:spPr>
          <a:xfrm>
            <a:off x="6066372" y="2060848"/>
            <a:ext cx="2559847" cy="3880376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 descr="작은, 실내, 검은색, 앉아있는이(가) 표시된 사진&#10;&#10;자동 생성된 설명">
            <a:extLst>
              <a:ext uri="{FF2B5EF4-FFF2-40B4-BE49-F238E27FC236}">
                <a16:creationId xmlns:a16="http://schemas.microsoft.com/office/drawing/2014/main" xmlns="" id="{6B4D805D-C4A5-4D1F-A54F-77C81CCB620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2197" y="3933056"/>
            <a:ext cx="2309699" cy="189862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D6D25005-B087-4EA0-98AB-4521C4E58CB8}"/>
              </a:ext>
            </a:extLst>
          </p:cNvPr>
          <p:cNvSpPr txBox="1"/>
          <p:nvPr/>
        </p:nvSpPr>
        <p:spPr>
          <a:xfrm>
            <a:off x="6061152" y="1173664"/>
            <a:ext cx="2559847" cy="832920"/>
          </a:xfrm>
          <a:prstGeom prst="rect">
            <a:avLst/>
          </a:prstGeom>
          <a:solidFill>
            <a:schemeClr val="bg2"/>
          </a:solidFill>
          <a:ln w="25400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lvl="0" algn="ctr">
              <a:lnSpc>
                <a:spcPct val="150000"/>
              </a:lnSpc>
              <a:defRPr/>
            </a:pPr>
            <a:r>
              <a:rPr lang="ko-KR" altLang="en-US" sz="1050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키워드 네트워크</a:t>
            </a:r>
            <a:r>
              <a:rPr lang="ko-KR" altLang="en-US" sz="100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란 </a:t>
            </a:r>
            <a:r>
              <a:rPr lang="en-US" altLang="ko-KR" sz="100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?</a:t>
            </a:r>
            <a:r>
              <a:rPr lang="ko-KR" altLang="en-US" sz="100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endParaRPr lang="en-US" altLang="ko-KR" sz="1000" dirty="0">
              <a:solidFill>
                <a:prstClr val="black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0" algn="ctr">
              <a:lnSpc>
                <a:spcPct val="150000"/>
              </a:lnSpc>
              <a:defRPr/>
            </a:pPr>
            <a:r>
              <a:rPr lang="ko-KR" altLang="en-US" sz="1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키워드는 </a:t>
            </a:r>
            <a:r>
              <a:rPr lang="ko-KR" altLang="en-US" sz="1050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노드</a:t>
            </a:r>
            <a:r>
              <a:rPr lang="ko-KR" altLang="en-US" sz="1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로</a:t>
            </a:r>
            <a:r>
              <a:rPr lang="en-US" altLang="ko-KR" sz="1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표현하고</a:t>
            </a:r>
            <a:endParaRPr lang="en-US" altLang="ko-KR" sz="1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0" algn="ctr">
              <a:lnSpc>
                <a:spcPct val="150000"/>
              </a:lnSpc>
              <a:defRPr/>
            </a:pPr>
            <a:r>
              <a:rPr lang="ko-KR" altLang="en-US" sz="1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키워드 간의 관계는 </a:t>
            </a:r>
            <a:r>
              <a:rPr lang="ko-KR" altLang="en-US" sz="1050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링크</a:t>
            </a:r>
            <a:r>
              <a:rPr lang="ko-KR" altLang="en-US" sz="1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로  표현하는 기법</a:t>
            </a:r>
            <a:endParaRPr kumimoji="0" lang="ko-KR" altLang="en-US" sz="10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53681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683568" y="1124744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제목 1">
            <a:extLst>
              <a:ext uri="{FF2B5EF4-FFF2-40B4-BE49-F238E27FC236}">
                <a16:creationId xmlns:a16="http://schemas.microsoft.com/office/drawing/2014/main" xmlns="" id="{0EA3EFF0-E25C-4999-855F-AE823323FB82}"/>
              </a:ext>
            </a:extLst>
          </p:cNvPr>
          <p:cNvSpPr txBox="1">
            <a:spLocks/>
          </p:cNvSpPr>
          <p:nvPr/>
        </p:nvSpPr>
        <p:spPr>
          <a:xfrm>
            <a:off x="683568" y="548680"/>
            <a:ext cx="8229600" cy="7802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5. </a:t>
            </a:r>
            <a:r>
              <a:rPr lang="ko-KR" altLang="en-US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시각화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09CA0717-00D9-4DF0-8322-834AAC8D510B}"/>
              </a:ext>
            </a:extLst>
          </p:cNvPr>
          <p:cNvSpPr txBox="1"/>
          <p:nvPr/>
        </p:nvSpPr>
        <p:spPr>
          <a:xfrm>
            <a:off x="683567" y="1588730"/>
            <a:ext cx="77768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</a:t>
            </a: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시각화 모델 선정 및 적용 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</a:t>
            </a: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키워드 네트워크</a:t>
            </a:r>
            <a:endParaRPr lang="ko-KR" altLang="en-US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endParaRPr lang="ko-KR" altLang="en-US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BB40872C-F125-47ED-BFD7-BE2639254657}"/>
              </a:ext>
            </a:extLst>
          </p:cNvPr>
          <p:cNvSpPr txBox="1"/>
          <p:nvPr/>
        </p:nvSpPr>
        <p:spPr>
          <a:xfrm>
            <a:off x="744690" y="2017869"/>
            <a:ext cx="2664296" cy="3600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2D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표현의 한계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B56EA43D-99D8-4082-AE6F-3C748427797E}"/>
              </a:ext>
            </a:extLst>
          </p:cNvPr>
          <p:cNvSpPr txBox="1"/>
          <p:nvPr/>
        </p:nvSpPr>
        <p:spPr>
          <a:xfrm>
            <a:off x="737613" y="2531384"/>
            <a:ext cx="3850716" cy="10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키워드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노드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와 키워드 간의 </a:t>
            </a:r>
            <a:r>
              <a:rPr lang="ko-KR" altLang="en-US" sz="1050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관계</a:t>
            </a:r>
            <a:r>
              <a:rPr lang="en-US" altLang="ko-KR" sz="1050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sz="1050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링크</a:t>
            </a:r>
            <a:r>
              <a:rPr lang="en-US" altLang="ko-KR" sz="1050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  <a:r>
              <a:rPr lang="ko-KR" altLang="en-US" sz="1050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가 많을 경우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</a:p>
          <a:p>
            <a:pPr lvl="0">
              <a:lnSpc>
                <a:spcPct val="150000"/>
              </a:lnSpc>
              <a:defRPr/>
            </a:pP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그 관계들을 보기가 어려웠다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또한 이러한 데이터들의 집단이 여러 군집을 이루고 있고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그 </a:t>
            </a:r>
            <a:r>
              <a:rPr lang="ko-KR" altLang="en-US" sz="1050" dirty="0" err="1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군집들끼리도</a:t>
            </a:r>
            <a:r>
              <a:rPr lang="ko-KR" altLang="en-US" sz="1050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서로 관계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가 있다면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</a:p>
          <a:p>
            <a:pPr lvl="0">
              <a:lnSpc>
                <a:spcPct val="150000"/>
              </a:lnSpc>
              <a:defRPr/>
            </a:pP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그것을 표현하는데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한계가 있었다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endParaRPr lang="en-US" altLang="ko-KR" sz="1050" dirty="0">
              <a:solidFill>
                <a:prstClr val="black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359120FE-6073-47C2-B83C-6CA606276ED2}"/>
              </a:ext>
            </a:extLst>
          </p:cNvPr>
          <p:cNvSpPr/>
          <p:nvPr/>
        </p:nvSpPr>
        <p:spPr>
          <a:xfrm>
            <a:off x="721277" y="2068104"/>
            <a:ext cx="3919629" cy="388037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xmlns="" id="{2EBE9B74-AAC5-4DBD-AFCD-E6C5F7373EC5}"/>
              </a:ext>
            </a:extLst>
          </p:cNvPr>
          <p:cNvSpPr/>
          <p:nvPr/>
        </p:nvSpPr>
        <p:spPr>
          <a:xfrm>
            <a:off x="4716018" y="2068104"/>
            <a:ext cx="3885326" cy="3880376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2A49021A-C292-4964-8D85-E72FA8D116BA}"/>
              </a:ext>
            </a:extLst>
          </p:cNvPr>
          <p:cNvSpPr txBox="1"/>
          <p:nvPr/>
        </p:nvSpPr>
        <p:spPr>
          <a:xfrm>
            <a:off x="4716016" y="2014236"/>
            <a:ext cx="2664296" cy="3600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3D </a:t>
            </a:r>
            <a:r>
              <a:rPr lang="ko-KR" altLang="en-US" sz="1200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표현의 장점</a:t>
            </a:r>
            <a:r>
              <a:rPr lang="en-US" altLang="ko-KR" sz="1200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66FF"/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xmlns="" id="{1B359082-5239-4EF1-B713-88206EE033D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75" t="10455" b="5451"/>
          <a:stretch/>
        </p:blipFill>
        <p:spPr>
          <a:xfrm>
            <a:off x="793101" y="3726491"/>
            <a:ext cx="3706891" cy="2078773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F245A7CE-B3DA-4713-85DD-3F3F7718678A}"/>
              </a:ext>
            </a:extLst>
          </p:cNvPr>
          <p:cNvSpPr txBox="1"/>
          <p:nvPr/>
        </p:nvSpPr>
        <p:spPr>
          <a:xfrm>
            <a:off x="4754117" y="2526806"/>
            <a:ext cx="3850716" cy="10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키워드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노드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와 키워드 간의 관계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링크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를 </a:t>
            </a:r>
            <a:endParaRPr lang="en-US" altLang="ko-KR" sz="1050" dirty="0">
              <a:solidFill>
                <a:prstClr val="black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다양한 각도에서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볼 수 있으므로</a:t>
            </a:r>
            <a:endParaRPr lang="en-US" altLang="ko-KR" sz="1050" dirty="0">
              <a:solidFill>
                <a:prstClr val="black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많고 복잡한 관계의 데이터들 속에서 </a:t>
            </a:r>
            <a:endParaRPr lang="en-US" altLang="ko-KR" sz="1050" dirty="0">
              <a:solidFill>
                <a:prstClr val="black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1050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키워드 간의 관계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를 </a:t>
            </a:r>
            <a:r>
              <a:rPr lang="ko-KR" altLang="en-US" sz="1050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정확히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표현할 수 있다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xmlns="" id="{894B3675-AAC4-454C-93DC-1E6207304C1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125" y="3568439"/>
            <a:ext cx="3634882" cy="230883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453B9D48-7102-40B0-BC42-5D2810C7ED4E}"/>
              </a:ext>
            </a:extLst>
          </p:cNvPr>
          <p:cNvSpPr/>
          <p:nvPr/>
        </p:nvSpPr>
        <p:spPr>
          <a:xfrm>
            <a:off x="4825935" y="3541164"/>
            <a:ext cx="3634882" cy="1580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5837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 descr="테이블이(가) 표시된 사진&#10;&#10;자동 생성된 설명">
            <a:extLst>
              <a:ext uri="{FF2B5EF4-FFF2-40B4-BE49-F238E27FC236}">
                <a16:creationId xmlns:a16="http://schemas.microsoft.com/office/drawing/2014/main" xmlns="" id="{14BA933B-AF1D-4525-8D64-FEE34AFE243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414501" y="3645024"/>
            <a:ext cx="2581435" cy="2267018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xmlns="" id="{F8442074-DE51-457E-A48A-D504657960C9}"/>
              </a:ext>
            </a:extLst>
          </p:cNvPr>
          <p:cNvGrpSpPr/>
          <p:nvPr/>
        </p:nvGrpSpPr>
        <p:grpSpPr>
          <a:xfrm>
            <a:off x="4723274" y="3861048"/>
            <a:ext cx="3870792" cy="1895492"/>
            <a:chOff x="8655685" y="150037"/>
            <a:chExt cx="4934500" cy="2305305"/>
          </a:xfrm>
        </p:grpSpPr>
        <p:pic>
          <p:nvPicPr>
            <p:cNvPr id="3" name="그림 2" descr="스크린샷, 컴퓨터이(가) 표시된 사진&#10;&#10;자동 생성된 설명">
              <a:extLst>
                <a:ext uri="{FF2B5EF4-FFF2-40B4-BE49-F238E27FC236}">
                  <a16:creationId xmlns:a16="http://schemas.microsoft.com/office/drawing/2014/main" xmlns="" id="{17CBC54D-CFA8-4B30-8118-277A625AD4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600" t="11845" r="25786" b="29441"/>
            <a:stretch/>
          </p:blipFill>
          <p:spPr>
            <a:xfrm>
              <a:off x="8655685" y="150037"/>
              <a:ext cx="3240360" cy="2303847"/>
            </a:xfrm>
            <a:prstGeom prst="rect">
              <a:avLst/>
            </a:prstGeom>
            <a:ln w="6350">
              <a:solidFill>
                <a:schemeClr val="tx1"/>
              </a:solidFill>
            </a:ln>
          </p:spPr>
        </p:pic>
        <p:pic>
          <p:nvPicPr>
            <p:cNvPr id="6" name="그림 5" descr="스크린샷이(가) 표시된 사진&#10;&#10;자동 생성된 설명">
              <a:extLst>
                <a:ext uri="{FF2B5EF4-FFF2-40B4-BE49-F238E27FC236}">
                  <a16:creationId xmlns:a16="http://schemas.microsoft.com/office/drawing/2014/main" xmlns="" id="{5B01629B-0F95-4B58-8DD2-2A9EFA69B4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415" t="14209" r="35848" b="25312"/>
            <a:stretch/>
          </p:blipFill>
          <p:spPr>
            <a:xfrm>
              <a:off x="11046355" y="151495"/>
              <a:ext cx="2543830" cy="2303847"/>
            </a:xfrm>
            <a:prstGeom prst="rect">
              <a:avLst/>
            </a:prstGeom>
            <a:ln w="6350">
              <a:solidFill>
                <a:schemeClr val="tx1"/>
              </a:solidFill>
            </a:ln>
          </p:spPr>
        </p:pic>
      </p:grpSp>
      <p:cxnSp>
        <p:nvCxnSpPr>
          <p:cNvPr id="5" name="직선 연결선 4"/>
          <p:cNvCxnSpPr/>
          <p:nvPr/>
        </p:nvCxnSpPr>
        <p:spPr>
          <a:xfrm>
            <a:off x="683568" y="1124744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제목 1">
            <a:extLst>
              <a:ext uri="{FF2B5EF4-FFF2-40B4-BE49-F238E27FC236}">
                <a16:creationId xmlns:a16="http://schemas.microsoft.com/office/drawing/2014/main" xmlns="" id="{0EA3EFF0-E25C-4999-855F-AE823323FB82}"/>
              </a:ext>
            </a:extLst>
          </p:cNvPr>
          <p:cNvSpPr txBox="1">
            <a:spLocks/>
          </p:cNvSpPr>
          <p:nvPr/>
        </p:nvSpPr>
        <p:spPr>
          <a:xfrm>
            <a:off x="683568" y="548680"/>
            <a:ext cx="8229600" cy="7802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5. </a:t>
            </a:r>
            <a:r>
              <a:rPr lang="ko-KR" altLang="en-US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시각화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10B1A5E4-FCF0-4B9A-8555-518FAE404D4C}"/>
              </a:ext>
            </a:extLst>
          </p:cNvPr>
          <p:cNvSpPr txBox="1"/>
          <p:nvPr/>
        </p:nvSpPr>
        <p:spPr>
          <a:xfrm>
            <a:off x="683567" y="1588730"/>
            <a:ext cx="77768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</a:t>
            </a: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시각화 모델 선정 및 적용 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</a:t>
            </a: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키워드 네트워크 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3D</a:t>
            </a: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시각화</a:t>
            </a:r>
            <a:endParaRPr lang="ko-KR" altLang="en-US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endParaRPr lang="ko-KR" altLang="en-US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4B60E190-9CA6-4D66-912F-7C55EA77A369}"/>
              </a:ext>
            </a:extLst>
          </p:cNvPr>
          <p:cNvSpPr txBox="1"/>
          <p:nvPr/>
        </p:nvSpPr>
        <p:spPr>
          <a:xfrm>
            <a:off x="744690" y="2017869"/>
            <a:ext cx="2664296" cy="34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66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1. </a:t>
            </a:r>
            <a:r>
              <a:rPr lang="en-US" altLang="ko-KR" sz="1200" dirty="0" err="1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javascirpt</a:t>
            </a:r>
            <a:r>
              <a:rPr lang="en-US" altLang="ko-KR" sz="1200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200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라이브러리 사용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66FF"/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7D7E6BDA-EE4B-4453-ABF0-D911992CC356}"/>
              </a:ext>
            </a:extLst>
          </p:cNvPr>
          <p:cNvSpPr txBox="1"/>
          <p:nvPr/>
        </p:nvSpPr>
        <p:spPr>
          <a:xfrm>
            <a:off x="683927" y="2531384"/>
            <a:ext cx="3967357" cy="10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</a:t>
            </a:r>
            <a:r>
              <a:rPr lang="en-US" altLang="ko-KR" sz="1050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3.js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는 훌륭한 시각화 라이브러리이긴 하지만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3D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표현이</a:t>
            </a:r>
            <a:endParaRPr lang="en-US" altLang="ko-KR" sz="1050" dirty="0">
              <a:solidFill>
                <a:prstClr val="black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부족하여 </a:t>
            </a:r>
            <a:r>
              <a:rPr lang="en-US" altLang="ko-KR" sz="1050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Three.js</a:t>
            </a:r>
            <a:r>
              <a:rPr lang="en-US" altLang="ko-KR" sz="90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sz="900" dirty="0" err="1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웹브라우저로</a:t>
            </a:r>
            <a:r>
              <a:rPr lang="ko-KR" altLang="en-US" sz="90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90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3D</a:t>
            </a:r>
            <a:r>
              <a:rPr lang="ko-KR" altLang="en-US" sz="90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를 표현하는</a:t>
            </a:r>
            <a:r>
              <a:rPr lang="en-US" altLang="ko-KR" sz="90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90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라이브러리</a:t>
            </a:r>
            <a:r>
              <a:rPr lang="en-US" altLang="ko-KR" sz="90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를 </a:t>
            </a:r>
            <a:endParaRPr lang="en-US" altLang="ko-KR" sz="1050" dirty="0">
              <a:solidFill>
                <a:prstClr val="black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활용하고자 하였다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덧붙여 네트워크 시각화에 좋은 </a:t>
            </a:r>
            <a:endParaRPr lang="en-US" altLang="ko-KR" sz="1050" dirty="0">
              <a:solidFill>
                <a:prstClr val="black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0066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3d-force-graph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(Three.js</a:t>
            </a: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기반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를 활용하고자 하였다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  <a:endParaRPr kumimoji="0" lang="ko-KR" alt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768D4171-238F-4AA2-A48F-3EE8197B2E08}"/>
              </a:ext>
            </a:extLst>
          </p:cNvPr>
          <p:cNvSpPr txBox="1"/>
          <p:nvPr/>
        </p:nvSpPr>
        <p:spPr>
          <a:xfrm>
            <a:off x="4716015" y="2017868"/>
            <a:ext cx="3885309" cy="34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66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66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라이브러리의 한계로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66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wrapping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66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작업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9C63FB59-71FE-485B-9B5D-9138E6530ED9}"/>
              </a:ext>
            </a:extLst>
          </p:cNvPr>
          <p:cNvSpPr txBox="1"/>
          <p:nvPr/>
        </p:nvSpPr>
        <p:spPr>
          <a:xfrm>
            <a:off x="4723293" y="2531384"/>
            <a:ext cx="3885309" cy="10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그러나 작업을 진행하면서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주어진 </a:t>
            </a:r>
            <a:r>
              <a:rPr lang="ko-KR" altLang="en-US" sz="1050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라이브러리만으로는</a:t>
            </a:r>
            <a:r>
              <a:rPr lang="en-US" altLang="ko-KR" sz="1050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050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표현에 한계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가 있었다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그래서 직접 </a:t>
            </a:r>
            <a:r>
              <a:rPr lang="ko-KR" altLang="en-US" sz="1050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베이스 소스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를 만들고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</a:p>
          <a:p>
            <a:pPr lvl="0">
              <a:lnSpc>
                <a:spcPct val="150000"/>
              </a:lnSpc>
              <a:defRPr/>
            </a:pP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그 위에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일부의 라이브러리 소스</a:t>
            </a:r>
            <a:r>
              <a:rPr lang="ko-KR" altLang="en-US" sz="105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를</a:t>
            </a:r>
            <a:r>
              <a:rPr lang="en-US" altLang="ko-KR" sz="1050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Wrapping</a:t>
            </a:r>
            <a:r>
              <a:rPr lang="ko-KR" altLang="en-US" sz="105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하는 방식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으로</a:t>
            </a:r>
            <a:endParaRPr lang="en-US" altLang="ko-KR" sz="1050" dirty="0">
              <a:solidFill>
                <a:prstClr val="black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작업하였다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xmlns="" id="{D447A08A-1622-483D-8403-790C8E5D95D8}"/>
              </a:ext>
            </a:extLst>
          </p:cNvPr>
          <p:cNvSpPr/>
          <p:nvPr/>
        </p:nvSpPr>
        <p:spPr>
          <a:xfrm>
            <a:off x="721277" y="2068104"/>
            <a:ext cx="3919629" cy="3880376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xmlns="" id="{276E3038-7F82-4022-AA10-3063B332423D}"/>
              </a:ext>
            </a:extLst>
          </p:cNvPr>
          <p:cNvSpPr/>
          <p:nvPr/>
        </p:nvSpPr>
        <p:spPr>
          <a:xfrm>
            <a:off x="4716018" y="2068104"/>
            <a:ext cx="3885326" cy="3880376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F1AAAC2D-8714-4E70-BFAB-46F31555F402}"/>
              </a:ext>
            </a:extLst>
          </p:cNvPr>
          <p:cNvSpPr txBox="1"/>
          <p:nvPr/>
        </p:nvSpPr>
        <p:spPr>
          <a:xfrm>
            <a:off x="1043608" y="5515260"/>
            <a:ext cx="1832134" cy="314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0066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3d-force-graph (Basic)</a:t>
            </a:r>
            <a:endParaRPr kumimoji="0" lang="ko-KR" altLang="en-US" sz="1050" b="0" i="0" u="none" strike="noStrike" kern="1200" cap="none" spc="0" normalizeH="0" baseline="0" noProof="0" dirty="0">
              <a:ln>
                <a:noFill/>
              </a:ln>
              <a:solidFill>
                <a:srgbClr val="0066FF"/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64606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683568" y="548680"/>
            <a:ext cx="8229600" cy="780213"/>
          </a:xfrm>
        </p:spPr>
        <p:txBody>
          <a:bodyPr>
            <a:normAutofit/>
          </a:bodyPr>
          <a:lstStyle/>
          <a:p>
            <a:pPr algn="l"/>
            <a:r>
              <a:rPr lang="ko-KR" altLang="en-US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프로젝트 과정</a:t>
            </a:r>
          </a:p>
        </p:txBody>
      </p:sp>
      <p:graphicFrame>
        <p:nvGraphicFramePr>
          <p:cNvPr id="4" name="내용 개체 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97868815"/>
              </p:ext>
            </p:extLst>
          </p:nvPr>
        </p:nvGraphicFramePr>
        <p:xfrm>
          <a:off x="683568" y="1556792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5" name="직선 연결선 4"/>
          <p:cNvCxnSpPr/>
          <p:nvPr/>
        </p:nvCxnSpPr>
        <p:spPr>
          <a:xfrm>
            <a:off x="683568" y="1124744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8689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/>
          <p:cNvCxnSpPr/>
          <p:nvPr/>
        </p:nvCxnSpPr>
        <p:spPr>
          <a:xfrm>
            <a:off x="683568" y="1124744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제목 1">
            <a:extLst>
              <a:ext uri="{FF2B5EF4-FFF2-40B4-BE49-F238E27FC236}">
                <a16:creationId xmlns:a16="http://schemas.microsoft.com/office/drawing/2014/main" xmlns="" id="{7CFEF36C-A312-41FD-B0A3-39EF60C3B095}"/>
              </a:ext>
            </a:extLst>
          </p:cNvPr>
          <p:cNvSpPr txBox="1">
            <a:spLocks/>
          </p:cNvSpPr>
          <p:nvPr/>
        </p:nvSpPr>
        <p:spPr>
          <a:xfrm>
            <a:off x="683568" y="548680"/>
            <a:ext cx="8229600" cy="7802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6. </a:t>
            </a:r>
            <a:r>
              <a:rPr lang="ko-KR" altLang="en-US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시스템 구성</a:t>
            </a:r>
          </a:p>
        </p:txBody>
      </p:sp>
      <p:cxnSp>
        <p:nvCxnSpPr>
          <p:cNvPr id="104" name="직선 연결선 103">
            <a:extLst>
              <a:ext uri="{FF2B5EF4-FFF2-40B4-BE49-F238E27FC236}">
                <a16:creationId xmlns:a16="http://schemas.microsoft.com/office/drawing/2014/main" xmlns="" id="{498051B8-AE7B-4783-A8BD-5F268B699ACF}"/>
              </a:ext>
            </a:extLst>
          </p:cNvPr>
          <p:cNvCxnSpPr/>
          <p:nvPr/>
        </p:nvCxnSpPr>
        <p:spPr>
          <a:xfrm>
            <a:off x="683568" y="1124744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xmlns="" id="{CD45A647-1366-4E1C-B6C1-910724D60A96}"/>
              </a:ext>
            </a:extLst>
          </p:cNvPr>
          <p:cNvSpPr txBox="1"/>
          <p:nvPr/>
        </p:nvSpPr>
        <p:spPr>
          <a:xfrm>
            <a:off x="683567" y="1588730"/>
            <a:ext cx="77768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</a:t>
            </a: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시스템 구성 및 전체 프로세스 모식도</a:t>
            </a:r>
            <a:endParaRPr lang="ko-KR" altLang="en-US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endParaRPr lang="ko-KR" altLang="en-US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109" name="그룹 108">
            <a:extLst>
              <a:ext uri="{FF2B5EF4-FFF2-40B4-BE49-F238E27FC236}">
                <a16:creationId xmlns:a16="http://schemas.microsoft.com/office/drawing/2014/main" xmlns="" id="{F6733B52-5FCE-4C68-B17A-0B44AE5F0FF8}"/>
              </a:ext>
            </a:extLst>
          </p:cNvPr>
          <p:cNvGrpSpPr/>
          <p:nvPr/>
        </p:nvGrpSpPr>
        <p:grpSpPr>
          <a:xfrm>
            <a:off x="323528" y="2132856"/>
            <a:ext cx="8352928" cy="4099581"/>
            <a:chOff x="323528" y="1916832"/>
            <a:chExt cx="8352928" cy="4099581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xmlns="" id="{B663E16A-ED79-4107-88C2-001715DE1FDC}"/>
                </a:ext>
              </a:extLst>
            </p:cNvPr>
            <p:cNvGrpSpPr/>
            <p:nvPr/>
          </p:nvGrpSpPr>
          <p:grpSpPr>
            <a:xfrm>
              <a:off x="323528" y="1916832"/>
              <a:ext cx="8352928" cy="4099581"/>
              <a:chOff x="498089" y="2065723"/>
              <a:chExt cx="8352928" cy="4099581"/>
            </a:xfrm>
          </p:grpSpPr>
          <p:grpSp>
            <p:nvGrpSpPr>
              <p:cNvPr id="2" name="그룹 1">
                <a:extLst>
                  <a:ext uri="{FF2B5EF4-FFF2-40B4-BE49-F238E27FC236}">
                    <a16:creationId xmlns:a16="http://schemas.microsoft.com/office/drawing/2014/main" xmlns="" id="{7ABD9AE0-4B11-4535-A366-2881F20F3903}"/>
                  </a:ext>
                </a:extLst>
              </p:cNvPr>
              <p:cNvGrpSpPr/>
              <p:nvPr/>
            </p:nvGrpSpPr>
            <p:grpSpPr>
              <a:xfrm>
                <a:off x="498089" y="2065723"/>
                <a:ext cx="8352928" cy="4099581"/>
                <a:chOff x="498089" y="2065723"/>
                <a:chExt cx="8352928" cy="4099581"/>
              </a:xfrm>
            </p:grpSpPr>
            <p:grpSp>
              <p:nvGrpSpPr>
                <p:cNvPr id="75" name="그룹 74">
                  <a:extLst>
                    <a:ext uri="{FF2B5EF4-FFF2-40B4-BE49-F238E27FC236}">
                      <a16:creationId xmlns:a16="http://schemas.microsoft.com/office/drawing/2014/main" xmlns="" id="{4D710153-CF70-40EB-9EF2-78F8B034AAEA}"/>
                    </a:ext>
                  </a:extLst>
                </p:cNvPr>
                <p:cNvGrpSpPr/>
                <p:nvPr/>
              </p:nvGrpSpPr>
              <p:grpSpPr>
                <a:xfrm>
                  <a:off x="498089" y="2065723"/>
                  <a:ext cx="8352928" cy="4099581"/>
                  <a:chOff x="-575688" y="311583"/>
                  <a:chExt cx="9358375" cy="6357777"/>
                </a:xfrm>
              </p:grpSpPr>
              <p:pic>
                <p:nvPicPr>
                  <p:cNvPr id="76" name="그림 75">
                    <a:extLst>
                      <a:ext uri="{FF2B5EF4-FFF2-40B4-BE49-F238E27FC236}">
                        <a16:creationId xmlns:a16="http://schemas.microsoft.com/office/drawing/2014/main" xmlns="" id="{69AB848F-5404-4481-AF0D-04815C59DCE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279630" y="1667296"/>
                    <a:ext cx="2358941" cy="769453"/>
                  </a:xfrm>
                  <a:prstGeom prst="rect">
                    <a:avLst/>
                  </a:prstGeom>
                </p:spPr>
              </p:pic>
              <p:pic>
                <p:nvPicPr>
                  <p:cNvPr id="77" name="그림 76">
                    <a:extLst>
                      <a:ext uri="{FF2B5EF4-FFF2-40B4-BE49-F238E27FC236}">
                        <a16:creationId xmlns:a16="http://schemas.microsoft.com/office/drawing/2014/main" xmlns="" id="{2869335A-A3E6-4FBD-9BD0-420C78117FE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rot="10800000">
                    <a:off x="732656" y="1437496"/>
                    <a:ext cx="2429172" cy="1750818"/>
                  </a:xfrm>
                  <a:prstGeom prst="rect">
                    <a:avLst/>
                  </a:prstGeom>
                </p:spPr>
              </p:pic>
              <p:sp>
                <p:nvSpPr>
                  <p:cNvPr id="78" name="TextBox 77">
                    <a:extLst>
                      <a:ext uri="{FF2B5EF4-FFF2-40B4-BE49-F238E27FC236}">
                        <a16:creationId xmlns:a16="http://schemas.microsoft.com/office/drawing/2014/main" xmlns="" id="{91F4263E-322C-4FB0-8D58-0BB973AF1D21}"/>
                      </a:ext>
                    </a:extLst>
                  </p:cNvPr>
                  <p:cNvSpPr txBox="1"/>
                  <p:nvPr/>
                </p:nvSpPr>
                <p:spPr>
                  <a:xfrm>
                    <a:off x="567152" y="311583"/>
                    <a:ext cx="3680810" cy="114554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2000" b="1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rPr>
                      <a:t>Analysis Server</a:t>
                    </a:r>
                  </a:p>
                  <a:p>
                    <a:r>
                      <a:rPr lang="ko-KR" altLang="en-US" sz="1100" dirty="0" err="1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rPr>
                      <a:t>실습용서버</a:t>
                    </a:r>
                    <a:r>
                      <a:rPr lang="en-US" altLang="ko-KR" sz="110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rPr>
                      <a:t>: 70.12.115.xxx</a:t>
                    </a:r>
                  </a:p>
                  <a:p>
                    <a:r>
                      <a:rPr lang="en-US" altLang="ko-KR" sz="1100" dirty="0" err="1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rPr>
                      <a:t>Deca</a:t>
                    </a:r>
                    <a:r>
                      <a:rPr lang="en-US" altLang="ko-KR" sz="110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rPr>
                      <a:t>-core / 128GB RAM / 12TB storage </a:t>
                    </a:r>
                    <a:endParaRPr lang="ko-KR" altLang="en-US" sz="1100" dirty="0">
                      <a:latin typeface="배달의민족 도현" panose="020B0600000101010101" pitchFamily="50" charset="-127"/>
                      <a:ea typeface="배달의민족 도현" panose="020B0600000101010101" pitchFamily="50" charset="-127"/>
                    </a:endParaRPr>
                  </a:p>
                </p:txBody>
              </p:sp>
              <p:sp>
                <p:nvSpPr>
                  <p:cNvPr id="79" name="TextBox 78">
                    <a:extLst>
                      <a:ext uri="{FF2B5EF4-FFF2-40B4-BE49-F238E27FC236}">
                        <a16:creationId xmlns:a16="http://schemas.microsoft.com/office/drawing/2014/main" xmlns="" id="{A8CCE663-9D68-4031-BA20-F573100A2516}"/>
                      </a:ext>
                    </a:extLst>
                  </p:cNvPr>
                  <p:cNvSpPr txBox="1"/>
                  <p:nvPr/>
                </p:nvSpPr>
                <p:spPr>
                  <a:xfrm>
                    <a:off x="4247962" y="311583"/>
                    <a:ext cx="2448273" cy="114554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2000" b="1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rPr>
                      <a:t>Service Server</a:t>
                    </a:r>
                  </a:p>
                  <a:p>
                    <a:r>
                      <a:rPr lang="en-US" altLang="ko-KR" sz="110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rPr>
                      <a:t>AWS </a:t>
                    </a:r>
                    <a:r>
                      <a:rPr lang="ko-KR" altLang="en-US" sz="110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rPr>
                      <a:t>사용</a:t>
                    </a:r>
                    <a:endParaRPr lang="en-US" altLang="ko-KR" sz="1100" dirty="0">
                      <a:latin typeface="배달의민족 도현" panose="020B0600000101010101" pitchFamily="50" charset="-127"/>
                      <a:ea typeface="배달의민족 도현" panose="020B0600000101010101" pitchFamily="50" charset="-127"/>
                    </a:endParaRPr>
                  </a:p>
                  <a:p>
                    <a:r>
                      <a:rPr lang="en-US" altLang="ko-KR" sz="110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rPr>
                      <a:t>Free-tier EC2-t2.micro</a:t>
                    </a:r>
                    <a:endParaRPr lang="ko-KR" altLang="en-US" sz="1100" dirty="0">
                      <a:latin typeface="배달의민족 도현" panose="020B0600000101010101" pitchFamily="50" charset="-127"/>
                      <a:ea typeface="배달의민족 도현" panose="020B0600000101010101" pitchFamily="50" charset="-127"/>
                    </a:endParaRPr>
                  </a:p>
                </p:txBody>
              </p:sp>
              <p:sp>
                <p:nvSpPr>
                  <p:cNvPr id="80" name="직사각형 79">
                    <a:extLst>
                      <a:ext uri="{FF2B5EF4-FFF2-40B4-BE49-F238E27FC236}">
                        <a16:creationId xmlns:a16="http://schemas.microsoft.com/office/drawing/2014/main" xmlns="" id="{57C01794-FE84-4100-9A71-D766027C1124}"/>
                      </a:ext>
                    </a:extLst>
                  </p:cNvPr>
                  <p:cNvSpPr/>
                  <p:nvPr/>
                </p:nvSpPr>
                <p:spPr>
                  <a:xfrm>
                    <a:off x="4283968" y="2564904"/>
                    <a:ext cx="2376264" cy="4104456"/>
                  </a:xfrm>
                  <a:prstGeom prst="rect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latin typeface="배달의민족 도현" panose="020B0600000101010101" pitchFamily="50" charset="-127"/>
                      <a:ea typeface="배달의민족 도현" panose="020B0600000101010101" pitchFamily="50" charset="-127"/>
                    </a:endParaRPr>
                  </a:p>
                </p:txBody>
              </p:sp>
              <p:sp>
                <p:nvSpPr>
                  <p:cNvPr id="81" name="직사각형 80">
                    <a:extLst>
                      <a:ext uri="{FF2B5EF4-FFF2-40B4-BE49-F238E27FC236}">
                        <a16:creationId xmlns:a16="http://schemas.microsoft.com/office/drawing/2014/main" xmlns="" id="{B7AAF923-EFCA-462C-A205-E6EBF99DCC83}"/>
                      </a:ext>
                    </a:extLst>
                  </p:cNvPr>
                  <p:cNvSpPr/>
                  <p:nvPr/>
                </p:nvSpPr>
                <p:spPr>
                  <a:xfrm>
                    <a:off x="755525" y="3284983"/>
                    <a:ext cx="2376264" cy="3384377"/>
                  </a:xfrm>
                  <a:prstGeom prst="rect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latin typeface="배달의민족 도현" panose="020B0600000101010101" pitchFamily="50" charset="-127"/>
                      <a:ea typeface="배달의민족 도현" panose="020B0600000101010101" pitchFamily="50" charset="-127"/>
                    </a:endParaRPr>
                  </a:p>
                </p:txBody>
              </p:sp>
              <p:sp>
                <p:nvSpPr>
                  <p:cNvPr id="82" name="직사각형 81">
                    <a:extLst>
                      <a:ext uri="{FF2B5EF4-FFF2-40B4-BE49-F238E27FC236}">
                        <a16:creationId xmlns:a16="http://schemas.microsoft.com/office/drawing/2014/main" xmlns="" id="{F30952CB-5D9B-42AC-938F-FA82ACA51E59}"/>
                      </a:ext>
                    </a:extLst>
                  </p:cNvPr>
                  <p:cNvSpPr/>
                  <p:nvPr/>
                </p:nvSpPr>
                <p:spPr>
                  <a:xfrm>
                    <a:off x="4499992" y="2996952"/>
                    <a:ext cx="1944216" cy="1152128"/>
                  </a:xfrm>
                  <a:prstGeom prst="rect">
                    <a:avLst/>
                  </a:prstGeom>
                  <a:solidFill>
                    <a:schemeClr val="accent1">
                      <a:alpha val="25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b="1" dirty="0">
                        <a:solidFill>
                          <a:schemeClr val="tx1"/>
                        </a:solidFill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rPr>
                      <a:t>WAS</a:t>
                    </a:r>
                  </a:p>
                  <a:p>
                    <a:pPr algn="ctr"/>
                    <a:r>
                      <a:rPr lang="en-US" altLang="ko-KR" sz="1200" dirty="0">
                        <a:solidFill>
                          <a:schemeClr val="tx1"/>
                        </a:solidFill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rPr>
                      <a:t>apache-tomcat</a:t>
                    </a:r>
                  </a:p>
                  <a:p>
                    <a:pPr algn="ctr"/>
                    <a:r>
                      <a:rPr lang="en-US" altLang="ko-KR" sz="1200" dirty="0">
                        <a:solidFill>
                          <a:schemeClr val="tx1"/>
                        </a:solidFill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rPr>
                      <a:t>Spring MVC</a:t>
                    </a:r>
                    <a:endParaRPr lang="ko-KR" altLang="en-US" sz="1200" dirty="0">
                      <a:solidFill>
                        <a:schemeClr val="tx1"/>
                      </a:solidFill>
                      <a:latin typeface="배달의민족 도현" panose="020B0600000101010101" pitchFamily="50" charset="-127"/>
                      <a:ea typeface="배달의민족 도현" panose="020B0600000101010101" pitchFamily="50" charset="-127"/>
                    </a:endParaRPr>
                  </a:p>
                </p:txBody>
              </p:sp>
              <p:sp>
                <p:nvSpPr>
                  <p:cNvPr id="83" name="직사각형 82">
                    <a:extLst>
                      <a:ext uri="{FF2B5EF4-FFF2-40B4-BE49-F238E27FC236}">
                        <a16:creationId xmlns:a16="http://schemas.microsoft.com/office/drawing/2014/main" xmlns="" id="{4EBBE7BE-CD13-41EB-BA9A-9955B7D7938D}"/>
                      </a:ext>
                    </a:extLst>
                  </p:cNvPr>
                  <p:cNvSpPr/>
                  <p:nvPr/>
                </p:nvSpPr>
                <p:spPr>
                  <a:xfrm>
                    <a:off x="4499992" y="5157192"/>
                    <a:ext cx="1944216" cy="1152128"/>
                  </a:xfrm>
                  <a:prstGeom prst="rect">
                    <a:avLst/>
                  </a:prstGeom>
                  <a:solidFill>
                    <a:schemeClr val="accent1">
                      <a:alpha val="25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b="1" dirty="0">
                        <a:solidFill>
                          <a:schemeClr val="tx1"/>
                        </a:solidFill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rPr>
                      <a:t>DB</a:t>
                    </a:r>
                  </a:p>
                  <a:p>
                    <a:pPr algn="ctr"/>
                    <a:r>
                      <a:rPr lang="en-US" altLang="ko-KR" sz="1100" dirty="0">
                        <a:solidFill>
                          <a:schemeClr val="tx1"/>
                        </a:solidFill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rPr>
                      <a:t>Oracle</a:t>
                    </a:r>
                    <a:endParaRPr lang="ko-KR" altLang="en-US" sz="1100" dirty="0">
                      <a:solidFill>
                        <a:schemeClr val="tx1"/>
                      </a:solidFill>
                      <a:latin typeface="배달의민족 도현" panose="020B0600000101010101" pitchFamily="50" charset="-127"/>
                      <a:ea typeface="배달의민족 도현" panose="020B0600000101010101" pitchFamily="50" charset="-127"/>
                    </a:endParaRPr>
                  </a:p>
                </p:txBody>
              </p:sp>
              <p:cxnSp>
                <p:nvCxnSpPr>
                  <p:cNvPr id="84" name="직선 화살표 연결선 83">
                    <a:extLst>
                      <a:ext uri="{FF2B5EF4-FFF2-40B4-BE49-F238E27FC236}">
                        <a16:creationId xmlns:a16="http://schemas.microsoft.com/office/drawing/2014/main" xmlns="" id="{24C0F9C7-110A-404F-9E15-3B56DE62BB26}"/>
                      </a:ext>
                    </a:extLst>
                  </p:cNvPr>
                  <p:cNvCxnSpPr/>
                  <p:nvPr/>
                </p:nvCxnSpPr>
                <p:spPr>
                  <a:xfrm>
                    <a:off x="5004048" y="4365104"/>
                    <a:ext cx="0" cy="648072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tailEnd type="arrow"/>
                  </a:ln>
                  <a:effectLst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5" name="직선 화살표 연결선 84">
                    <a:extLst>
                      <a:ext uri="{FF2B5EF4-FFF2-40B4-BE49-F238E27FC236}">
                        <a16:creationId xmlns:a16="http://schemas.microsoft.com/office/drawing/2014/main" xmlns="" id="{E55F0891-1EEA-4DC0-864E-6C719B4FDED6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5896719" y="4336529"/>
                    <a:ext cx="0" cy="648072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tailEnd type="arrow"/>
                  </a:ln>
                  <a:effectLst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86" name="직사각형 85">
                    <a:extLst>
                      <a:ext uri="{FF2B5EF4-FFF2-40B4-BE49-F238E27FC236}">
                        <a16:creationId xmlns:a16="http://schemas.microsoft.com/office/drawing/2014/main" xmlns="" id="{55FC4AB1-5A50-4B54-979F-656056B36872}"/>
                      </a:ext>
                    </a:extLst>
                  </p:cNvPr>
                  <p:cNvSpPr/>
                  <p:nvPr/>
                </p:nvSpPr>
                <p:spPr>
                  <a:xfrm>
                    <a:off x="971549" y="3517962"/>
                    <a:ext cx="1944216" cy="1152128"/>
                  </a:xfrm>
                  <a:prstGeom prst="rect">
                    <a:avLst/>
                  </a:prstGeom>
                  <a:solidFill>
                    <a:schemeClr val="accent1">
                      <a:alpha val="25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altLang="ko-KR" sz="1600" b="1" dirty="0">
                      <a:solidFill>
                        <a:schemeClr val="tx1"/>
                      </a:solidFill>
                      <a:latin typeface="배달의민족 도현" panose="020B0600000101010101" pitchFamily="50" charset="-127"/>
                      <a:ea typeface="배달의민족 도현" panose="020B0600000101010101" pitchFamily="50" charset="-127"/>
                    </a:endParaRPr>
                  </a:p>
                  <a:p>
                    <a:pPr algn="ctr"/>
                    <a:r>
                      <a:rPr lang="ko-KR" altLang="en-US" sz="1600" b="1" dirty="0">
                        <a:solidFill>
                          <a:schemeClr val="tx1"/>
                        </a:solidFill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rPr>
                      <a:t>수집 </a:t>
                    </a:r>
                    <a:r>
                      <a:rPr lang="en-US" altLang="ko-KR" sz="1600" b="1" dirty="0">
                        <a:solidFill>
                          <a:schemeClr val="tx1"/>
                        </a:solidFill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rPr>
                      <a:t>/ </a:t>
                    </a:r>
                    <a:r>
                      <a:rPr lang="ko-KR" altLang="en-US" sz="1600" b="1" dirty="0" err="1">
                        <a:solidFill>
                          <a:schemeClr val="tx1"/>
                        </a:solidFill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rPr>
                      <a:t>전처리기</a:t>
                    </a:r>
                    <a:r>
                      <a:rPr lang="en-US" altLang="ko-KR" b="1" dirty="0">
                        <a:solidFill>
                          <a:schemeClr val="tx1"/>
                        </a:solidFill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rPr>
                      <a:t/>
                    </a:r>
                    <a:br>
                      <a:rPr lang="en-US" altLang="ko-KR" b="1" dirty="0">
                        <a:solidFill>
                          <a:schemeClr val="tx1"/>
                        </a:solidFill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rPr>
                    </a:br>
                    <a:r>
                      <a:rPr lang="en-US" altLang="ko-KR" sz="1200" dirty="0">
                        <a:solidFill>
                          <a:schemeClr val="tx1"/>
                        </a:solidFill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rPr>
                      <a:t>python code</a:t>
                    </a:r>
                  </a:p>
                </p:txBody>
              </p:sp>
              <p:sp>
                <p:nvSpPr>
                  <p:cNvPr id="87" name="직사각형 86">
                    <a:extLst>
                      <a:ext uri="{FF2B5EF4-FFF2-40B4-BE49-F238E27FC236}">
                        <a16:creationId xmlns:a16="http://schemas.microsoft.com/office/drawing/2014/main" xmlns="" id="{1155696B-7176-43EF-BCB0-78FA45BFCA5D}"/>
                      </a:ext>
                    </a:extLst>
                  </p:cNvPr>
                  <p:cNvSpPr/>
                  <p:nvPr/>
                </p:nvSpPr>
                <p:spPr>
                  <a:xfrm>
                    <a:off x="971549" y="5291683"/>
                    <a:ext cx="1944216" cy="1152128"/>
                  </a:xfrm>
                  <a:prstGeom prst="rect">
                    <a:avLst/>
                  </a:prstGeom>
                  <a:solidFill>
                    <a:schemeClr val="accent1">
                      <a:alpha val="25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b="1" dirty="0">
                        <a:solidFill>
                          <a:schemeClr val="tx1"/>
                        </a:solidFill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rPr>
                      <a:t>분석기</a:t>
                    </a:r>
                    <a:endParaRPr lang="en-US" altLang="ko-KR" b="1" dirty="0">
                      <a:solidFill>
                        <a:schemeClr val="tx1"/>
                      </a:solidFill>
                      <a:latin typeface="배달의민족 도현" panose="020B0600000101010101" pitchFamily="50" charset="-127"/>
                      <a:ea typeface="배달의민족 도현" panose="020B0600000101010101" pitchFamily="50" charset="-127"/>
                    </a:endParaRPr>
                  </a:p>
                  <a:p>
                    <a:pPr algn="ctr"/>
                    <a:r>
                      <a:rPr lang="en-US" altLang="ko-KR" sz="1200" dirty="0">
                        <a:solidFill>
                          <a:schemeClr val="tx1"/>
                        </a:solidFill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rPr>
                      <a:t>python code</a:t>
                    </a:r>
                  </a:p>
                  <a:p>
                    <a:pPr algn="ctr"/>
                    <a:r>
                      <a:rPr lang="en-US" altLang="ko-KR" sz="1200" dirty="0">
                        <a:solidFill>
                          <a:schemeClr val="tx1"/>
                        </a:solidFill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rPr>
                      <a:t>(word2vec, RTF)</a:t>
                    </a:r>
                    <a:endParaRPr lang="ko-KR" altLang="en-US" sz="1200" dirty="0">
                      <a:solidFill>
                        <a:schemeClr val="tx1"/>
                      </a:solidFill>
                      <a:latin typeface="배달의민족 도현" panose="020B0600000101010101" pitchFamily="50" charset="-127"/>
                      <a:ea typeface="배달의민족 도현" panose="020B0600000101010101" pitchFamily="50" charset="-127"/>
                    </a:endParaRPr>
                  </a:p>
                </p:txBody>
              </p:sp>
              <p:cxnSp>
                <p:nvCxnSpPr>
                  <p:cNvPr id="88" name="직선 화살표 연결선 87">
                    <a:extLst>
                      <a:ext uri="{FF2B5EF4-FFF2-40B4-BE49-F238E27FC236}">
                        <a16:creationId xmlns:a16="http://schemas.microsoft.com/office/drawing/2014/main" xmlns="" id="{3B7CDDC3-E48D-46EC-8662-A435137F2988}"/>
                      </a:ext>
                    </a:extLst>
                  </p:cNvPr>
                  <p:cNvCxnSpPr/>
                  <p:nvPr/>
                </p:nvCxnSpPr>
                <p:spPr>
                  <a:xfrm>
                    <a:off x="1943657" y="4791819"/>
                    <a:ext cx="0" cy="424061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tailEnd type="arrow"/>
                  </a:ln>
                  <a:effectLst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pic>
                <p:nvPicPr>
                  <p:cNvPr id="89" name="Picture 5">
                    <a:extLst>
                      <a:ext uri="{FF2B5EF4-FFF2-40B4-BE49-F238E27FC236}">
                        <a16:creationId xmlns:a16="http://schemas.microsoft.com/office/drawing/2014/main" xmlns="" id="{84F12C45-E928-4C7E-A1AE-120F8CCA1E3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01644" y="3037880"/>
                    <a:ext cx="306002" cy="304531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pic>
              <p:pic>
                <p:nvPicPr>
                  <p:cNvPr id="90" name="Picture 6">
                    <a:extLst>
                      <a:ext uri="{FF2B5EF4-FFF2-40B4-BE49-F238E27FC236}">
                        <a16:creationId xmlns:a16="http://schemas.microsoft.com/office/drawing/2014/main" xmlns="" id="{083EEF02-ECB6-4D55-905A-713D1B7C22D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6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01644" y="3791508"/>
                    <a:ext cx="300406" cy="305497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pic>
              <p:pic>
                <p:nvPicPr>
                  <p:cNvPr id="91" name="Picture 7">
                    <a:extLst>
                      <a:ext uri="{FF2B5EF4-FFF2-40B4-BE49-F238E27FC236}">
                        <a16:creationId xmlns:a16="http://schemas.microsoft.com/office/drawing/2014/main" xmlns="" id="{F9C8038B-3C72-4427-8709-B3CFC491C03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008525" y="3553966"/>
                    <a:ext cx="295275" cy="319088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pic>
              <p:pic>
                <p:nvPicPr>
                  <p:cNvPr id="92" name="Picture 7">
                    <a:extLst>
                      <a:ext uri="{FF2B5EF4-FFF2-40B4-BE49-F238E27FC236}">
                        <a16:creationId xmlns:a16="http://schemas.microsoft.com/office/drawing/2014/main" xmlns="" id="{3ECBFA02-7ED2-4C5D-B19E-4B3DA5C1F0D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006094" y="5324351"/>
                    <a:ext cx="295275" cy="319088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pic>
              <p:pic>
                <p:nvPicPr>
                  <p:cNvPr id="93" name="Picture 10">
                    <a:extLst>
                      <a:ext uri="{FF2B5EF4-FFF2-40B4-BE49-F238E27FC236}">
                        <a16:creationId xmlns:a16="http://schemas.microsoft.com/office/drawing/2014/main" xmlns="" id="{93EDA7CE-39FC-4411-B848-A0F157846D7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24214" y="5206354"/>
                    <a:ext cx="281792" cy="264700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pic>
              <p:sp>
                <p:nvSpPr>
                  <p:cNvPr id="94" name="TextBox 93">
                    <a:extLst>
                      <a:ext uri="{FF2B5EF4-FFF2-40B4-BE49-F238E27FC236}">
                        <a16:creationId xmlns:a16="http://schemas.microsoft.com/office/drawing/2014/main" xmlns="" id="{AB98C86A-D97F-4F70-98C5-F845698EC64D}"/>
                      </a:ext>
                    </a:extLst>
                  </p:cNvPr>
                  <p:cNvSpPr txBox="1"/>
                  <p:nvPr/>
                </p:nvSpPr>
                <p:spPr>
                  <a:xfrm>
                    <a:off x="-575688" y="1526219"/>
                    <a:ext cx="1547237" cy="57277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b="1" dirty="0" err="1">
                        <a:solidFill>
                          <a:srgbClr val="0066FF"/>
                        </a:solidFill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rPr>
                      <a:t>crontab</a:t>
                    </a:r>
                    <a:endParaRPr lang="ko-KR" altLang="en-US" b="1" dirty="0">
                      <a:solidFill>
                        <a:srgbClr val="0066FF"/>
                      </a:solidFill>
                      <a:latin typeface="배달의민족 도현" panose="020B0600000101010101" pitchFamily="50" charset="-127"/>
                      <a:ea typeface="배달의민족 도현" panose="020B0600000101010101" pitchFamily="50" charset="-127"/>
                    </a:endParaRPr>
                  </a:p>
                </p:txBody>
              </p:sp>
              <p:cxnSp>
                <p:nvCxnSpPr>
                  <p:cNvPr id="95" name="꺾인 연결선 26">
                    <a:extLst>
                      <a:ext uri="{FF2B5EF4-FFF2-40B4-BE49-F238E27FC236}">
                        <a16:creationId xmlns:a16="http://schemas.microsoft.com/office/drawing/2014/main" xmlns="" id="{E946B1A9-C4D3-4B3B-BD4A-9A08F8FEB903}"/>
                      </a:ext>
                    </a:extLst>
                  </p:cNvPr>
                  <p:cNvCxnSpPr>
                    <a:stCxn id="94" idx="2"/>
                    <a:endCxn id="86" idx="1"/>
                  </p:cNvCxnSpPr>
                  <p:nvPr/>
                </p:nvCxnSpPr>
                <p:spPr>
                  <a:xfrm rot="16200000" flipH="1">
                    <a:off x="-412776" y="2709700"/>
                    <a:ext cx="1995034" cy="773618"/>
                  </a:xfrm>
                  <a:prstGeom prst="bentConnector2">
                    <a:avLst/>
                  </a:prstGeom>
                  <a:ln w="28575">
                    <a:tailEnd type="arrow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pic>
                <p:nvPicPr>
                  <p:cNvPr id="96" name="Picture 2" descr="client pc icon에 대한 이미지 검색결과">
                    <a:extLst>
                      <a:ext uri="{FF2B5EF4-FFF2-40B4-BE49-F238E27FC236}">
                        <a16:creationId xmlns:a16="http://schemas.microsoft.com/office/drawing/2014/main" xmlns="" id="{1F6A5499-72F0-4C37-AA90-74E30E1749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380312" y="2060848"/>
                    <a:ext cx="1271191" cy="127119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97" name="Picture 4" descr="client pc icon에 대한 이미지 검색결과">
                    <a:extLst>
                      <a:ext uri="{FF2B5EF4-FFF2-40B4-BE49-F238E27FC236}">
                        <a16:creationId xmlns:a16="http://schemas.microsoft.com/office/drawing/2014/main" xmlns="" id="{FF371DD1-F6FD-4EE2-8F39-54D8ABBCE1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flipH="1">
                    <a:off x="7547088" y="3653581"/>
                    <a:ext cx="1111935" cy="1071563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98" name="Picture 6" descr="user pc icon에 대한 이미지 검색결과">
                    <a:extLst>
                      <a:ext uri="{FF2B5EF4-FFF2-40B4-BE49-F238E27FC236}">
                        <a16:creationId xmlns:a16="http://schemas.microsoft.com/office/drawing/2014/main" xmlns="" id="{A7F3E56F-DC9A-41AE-9629-A755A574FC9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524328" y="5301208"/>
                    <a:ext cx="1080120" cy="108012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cxnSp>
                <p:nvCxnSpPr>
                  <p:cNvPr id="99" name="직선 화살표 연결선 98">
                    <a:extLst>
                      <a:ext uri="{FF2B5EF4-FFF2-40B4-BE49-F238E27FC236}">
                        <a16:creationId xmlns:a16="http://schemas.microsoft.com/office/drawing/2014/main" xmlns="" id="{3D91AF8E-D9BF-4C54-8A14-0FFE8620135D}"/>
                      </a:ext>
                    </a:extLst>
                  </p:cNvPr>
                  <p:cNvCxnSpPr>
                    <a:stCxn id="96" idx="1"/>
                  </p:cNvCxnSpPr>
                  <p:nvPr/>
                </p:nvCxnSpPr>
                <p:spPr>
                  <a:xfrm flipH="1">
                    <a:off x="6484087" y="2696444"/>
                    <a:ext cx="896225" cy="732556"/>
                  </a:xfrm>
                  <a:prstGeom prst="straightConnector1">
                    <a:avLst/>
                  </a:prstGeom>
                  <a:ln w="19050">
                    <a:prstDash val="dash"/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0" name="직선 화살표 연결선 99">
                    <a:extLst>
                      <a:ext uri="{FF2B5EF4-FFF2-40B4-BE49-F238E27FC236}">
                        <a16:creationId xmlns:a16="http://schemas.microsoft.com/office/drawing/2014/main" xmlns="" id="{5530FBEA-9792-4CD1-A10C-33502BEED130}"/>
                      </a:ext>
                    </a:extLst>
                  </p:cNvPr>
                  <p:cNvCxnSpPr>
                    <a:stCxn id="97" idx="3"/>
                  </p:cNvCxnSpPr>
                  <p:nvPr/>
                </p:nvCxnSpPr>
                <p:spPr>
                  <a:xfrm flipH="1" flipV="1">
                    <a:off x="6484087" y="3584337"/>
                    <a:ext cx="1063001" cy="605026"/>
                  </a:xfrm>
                  <a:prstGeom prst="straightConnector1">
                    <a:avLst/>
                  </a:prstGeom>
                  <a:ln w="19050">
                    <a:prstDash val="dash"/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1" name="직선 화살표 연결선 100">
                    <a:extLst>
                      <a:ext uri="{FF2B5EF4-FFF2-40B4-BE49-F238E27FC236}">
                        <a16:creationId xmlns:a16="http://schemas.microsoft.com/office/drawing/2014/main" xmlns="" id="{519E8D6E-AA15-4A53-ACB8-EE5785113950}"/>
                      </a:ext>
                    </a:extLst>
                  </p:cNvPr>
                  <p:cNvCxnSpPr>
                    <a:stCxn id="98" idx="1"/>
                  </p:cNvCxnSpPr>
                  <p:nvPr/>
                </p:nvCxnSpPr>
                <p:spPr>
                  <a:xfrm flipH="1" flipV="1">
                    <a:off x="6484088" y="3743592"/>
                    <a:ext cx="1040240" cy="2097676"/>
                  </a:xfrm>
                  <a:prstGeom prst="straightConnector1">
                    <a:avLst/>
                  </a:prstGeom>
                  <a:ln w="19050">
                    <a:prstDash val="dash"/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2" name="TextBox 101">
                    <a:extLst>
                      <a:ext uri="{FF2B5EF4-FFF2-40B4-BE49-F238E27FC236}">
                        <a16:creationId xmlns:a16="http://schemas.microsoft.com/office/drawing/2014/main" xmlns="" id="{26F64E55-3DF3-4F33-B2F1-21B06F171273}"/>
                      </a:ext>
                    </a:extLst>
                  </p:cNvPr>
                  <p:cNvSpPr txBox="1"/>
                  <p:nvPr/>
                </p:nvSpPr>
                <p:spPr>
                  <a:xfrm>
                    <a:off x="7507212" y="1477839"/>
                    <a:ext cx="1275475" cy="62050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ko-KR" altLang="en-US" sz="2000" b="1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rPr>
                      <a:t>사용자</a:t>
                    </a:r>
                    <a:endParaRPr lang="en-US" altLang="ko-KR" sz="2000" b="1" dirty="0">
                      <a:solidFill>
                        <a:schemeClr val="accent6">
                          <a:lumMod val="75000"/>
                        </a:schemeClr>
                      </a:solidFill>
                      <a:latin typeface="배달의민족 도현" panose="020B0600000101010101" pitchFamily="50" charset="-127"/>
                      <a:ea typeface="배달의민족 도현" panose="020B0600000101010101" pitchFamily="50" charset="-127"/>
                    </a:endParaRPr>
                  </a:p>
                </p:txBody>
              </p:sp>
              <p:cxnSp>
                <p:nvCxnSpPr>
                  <p:cNvPr id="103" name="꺾인 연결선 3">
                    <a:extLst>
                      <a:ext uri="{FF2B5EF4-FFF2-40B4-BE49-F238E27FC236}">
                        <a16:creationId xmlns:a16="http://schemas.microsoft.com/office/drawing/2014/main" xmlns="" id="{E6C8FD7D-A190-40D3-96D0-A5E5B906A25E}"/>
                      </a:ext>
                    </a:extLst>
                  </p:cNvPr>
                  <p:cNvCxnSpPr>
                    <a:stCxn id="87" idx="3"/>
                    <a:endCxn id="83" idx="1"/>
                  </p:cNvCxnSpPr>
                  <p:nvPr/>
                </p:nvCxnSpPr>
                <p:spPr>
                  <a:xfrm flipV="1">
                    <a:off x="2915765" y="5733257"/>
                    <a:ext cx="1584227" cy="134490"/>
                  </a:xfrm>
                  <a:prstGeom prst="bentConnector3">
                    <a:avLst/>
                  </a:prstGeom>
                  <a:ln w="38100">
                    <a:prstDash val="dash"/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xmlns="" id="{A306258A-6EA9-4821-A692-F23AF51D4779}"/>
                    </a:ext>
                  </a:extLst>
                </p:cNvPr>
                <p:cNvSpPr txBox="1"/>
                <p:nvPr/>
              </p:nvSpPr>
              <p:spPr>
                <a:xfrm>
                  <a:off x="3882465" y="5305860"/>
                  <a:ext cx="958427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lstStyle/>
                <a:p>
                  <a:r>
                    <a:rPr lang="en-US" altLang="ko-KR" sz="1200" b="1" dirty="0">
                      <a:latin typeface="배달의민족 도현" panose="020B0600000101010101" pitchFamily="50" charset="-127"/>
                      <a:ea typeface="배달의민족 도현" panose="020B0600000101010101" pitchFamily="50" charset="-127"/>
                    </a:rPr>
                    <a:t>cx_Oracle</a:t>
                  </a:r>
                  <a:endParaRPr lang="ko-KR" altLang="en-US" sz="1200" b="1" dirty="0">
                    <a:latin typeface="배달의민족 도현" panose="020B0600000101010101" pitchFamily="50" charset="-127"/>
                    <a:ea typeface="배달의민족 도현" panose="020B0600000101010101" pitchFamily="50" charset="-127"/>
                  </a:endParaRPr>
                </a:p>
              </p:txBody>
            </p:sp>
          </p:grpSp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xmlns="" id="{E2770572-BB9C-45BA-8A7E-C7A853E19829}"/>
                  </a:ext>
                </a:extLst>
              </p:cNvPr>
              <p:cNvSpPr txBox="1"/>
              <p:nvPr/>
            </p:nvSpPr>
            <p:spPr>
              <a:xfrm>
                <a:off x="559211" y="3671151"/>
                <a:ext cx="85002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b="1" dirty="0"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every </a:t>
                </a:r>
              </a:p>
              <a:p>
                <a:r>
                  <a:rPr lang="en-US" altLang="ko-KR" sz="1000" b="1" dirty="0"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2 hours</a:t>
                </a:r>
                <a:endParaRPr lang="ko-KR" altLang="en-US" sz="1000" b="1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endParaRPr>
              </a:p>
            </p:txBody>
          </p:sp>
        </p:grp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xmlns="" id="{F2210FAF-0399-44A4-BBAE-9DF3100E0B2F}"/>
                </a:ext>
              </a:extLst>
            </p:cNvPr>
            <p:cNvSpPr txBox="1"/>
            <p:nvPr/>
          </p:nvSpPr>
          <p:spPr>
            <a:xfrm>
              <a:off x="2614906" y="4835786"/>
              <a:ext cx="120985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Sub-process</a:t>
              </a:r>
              <a:r>
                <a:rPr lang="ko-KR" altLang="en-US" sz="8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로 실행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07517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/>
          <p:cNvCxnSpPr/>
          <p:nvPr/>
        </p:nvCxnSpPr>
        <p:spPr>
          <a:xfrm>
            <a:off x="683568" y="1124744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제목 1">
            <a:extLst>
              <a:ext uri="{FF2B5EF4-FFF2-40B4-BE49-F238E27FC236}">
                <a16:creationId xmlns:a16="http://schemas.microsoft.com/office/drawing/2014/main" xmlns="" id="{A809699D-FCBE-49B4-9E5A-1ABDBD5A6A2A}"/>
              </a:ext>
            </a:extLst>
          </p:cNvPr>
          <p:cNvSpPr txBox="1">
            <a:spLocks/>
          </p:cNvSpPr>
          <p:nvPr/>
        </p:nvSpPr>
        <p:spPr>
          <a:xfrm>
            <a:off x="683568" y="548680"/>
            <a:ext cx="8229600" cy="7802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6. </a:t>
            </a:r>
            <a:r>
              <a:rPr lang="ko-KR" altLang="en-US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시스템 구성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xmlns="" id="{0E75C962-9BC5-4974-AD56-B58D129BF43B}"/>
              </a:ext>
            </a:extLst>
          </p:cNvPr>
          <p:cNvCxnSpPr/>
          <p:nvPr/>
        </p:nvCxnSpPr>
        <p:spPr>
          <a:xfrm>
            <a:off x="683568" y="1124744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EF9D81FD-BEE6-4449-A301-0CB1F17F637D}"/>
              </a:ext>
            </a:extLst>
          </p:cNvPr>
          <p:cNvSpPr txBox="1"/>
          <p:nvPr/>
        </p:nvSpPr>
        <p:spPr>
          <a:xfrm>
            <a:off x="683566" y="1588730"/>
            <a:ext cx="77768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AWS </a:t>
            </a: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개발 및 배포환경 설정 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/  </a:t>
            </a: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도메인 네임 설정</a:t>
            </a:r>
            <a:endParaRPr lang="ko-KR" altLang="en-US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endParaRPr lang="ko-KR" altLang="en-US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6" name="Picture 1">
            <a:extLst>
              <a:ext uri="{FF2B5EF4-FFF2-40B4-BE49-F238E27FC236}">
                <a16:creationId xmlns:a16="http://schemas.microsoft.com/office/drawing/2014/main" xmlns="" id="{779FD680-8117-4A7A-A558-CFDB0B31B2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7971" y="3200452"/>
            <a:ext cx="1296145" cy="1380676"/>
          </a:xfrm>
          <a:prstGeom prst="rect">
            <a:avLst/>
          </a:prstGeom>
        </p:spPr>
      </p:pic>
      <p:sp>
        <p:nvSpPr>
          <p:cNvPr id="17" name="직사각형 9">
            <a:extLst>
              <a:ext uri="{FF2B5EF4-FFF2-40B4-BE49-F238E27FC236}">
                <a16:creationId xmlns:a16="http://schemas.microsoft.com/office/drawing/2014/main" xmlns="" id="{EFB42BED-66A6-4FB3-95D2-0CC5B6AA4233}"/>
              </a:ext>
            </a:extLst>
          </p:cNvPr>
          <p:cNvSpPr/>
          <p:nvPr/>
        </p:nvSpPr>
        <p:spPr>
          <a:xfrm>
            <a:off x="2374776" y="4581128"/>
            <a:ext cx="1837184" cy="1656184"/>
          </a:xfrm>
          <a:prstGeom prst="rect">
            <a:avLst/>
          </a:prstGeom>
          <a:noFill/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9" name="Picture 2">
            <a:extLst>
              <a:ext uri="{FF2B5EF4-FFF2-40B4-BE49-F238E27FC236}">
                <a16:creationId xmlns:a16="http://schemas.microsoft.com/office/drawing/2014/main" xmlns="" id="{24412AE5-20A8-46A5-B604-AA3F261B5F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9315" y="4674342"/>
            <a:ext cx="609884" cy="628365"/>
          </a:xfrm>
          <a:prstGeom prst="rect">
            <a:avLst/>
          </a:prstGeom>
        </p:spPr>
      </p:pic>
      <p:pic>
        <p:nvPicPr>
          <p:cNvPr id="20" name="Picture 5">
            <a:extLst>
              <a:ext uri="{FF2B5EF4-FFF2-40B4-BE49-F238E27FC236}">
                <a16:creationId xmlns:a16="http://schemas.microsoft.com/office/drawing/2014/main" xmlns="" id="{FDF06FCE-BC49-44D3-ACD1-A850472210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50069" y="5590738"/>
            <a:ext cx="506228" cy="468574"/>
          </a:xfrm>
          <a:prstGeom prst="rect">
            <a:avLst/>
          </a:prstGeom>
        </p:spPr>
      </p:pic>
      <p:pic>
        <p:nvPicPr>
          <p:cNvPr id="21" name="Picture 6">
            <a:extLst>
              <a:ext uri="{FF2B5EF4-FFF2-40B4-BE49-F238E27FC236}">
                <a16:creationId xmlns:a16="http://schemas.microsoft.com/office/drawing/2014/main" xmlns="" id="{716F5266-5971-4129-B037-802BB4F5F6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3062971" y="5057037"/>
            <a:ext cx="1339127" cy="682358"/>
          </a:xfrm>
          <a:prstGeom prst="rect">
            <a:avLst/>
          </a:prstGeom>
        </p:spPr>
      </p:pic>
      <p:grpSp>
        <p:nvGrpSpPr>
          <p:cNvPr id="99" name="그룹 98">
            <a:extLst>
              <a:ext uri="{FF2B5EF4-FFF2-40B4-BE49-F238E27FC236}">
                <a16:creationId xmlns:a16="http://schemas.microsoft.com/office/drawing/2014/main" xmlns="" id="{E29ACF91-4A6B-4D1B-9449-14CE46CC36A2}"/>
              </a:ext>
            </a:extLst>
          </p:cNvPr>
          <p:cNvGrpSpPr/>
          <p:nvPr/>
        </p:nvGrpSpPr>
        <p:grpSpPr>
          <a:xfrm>
            <a:off x="467544" y="2227797"/>
            <a:ext cx="2366387" cy="2381790"/>
            <a:chOff x="525998" y="2227797"/>
            <a:chExt cx="2366387" cy="2381790"/>
          </a:xfrm>
        </p:grpSpPr>
        <p:pic>
          <p:nvPicPr>
            <p:cNvPr id="15" name="Picture 2" descr="멀티캠퍼스 이미지 검색결과&quot;">
              <a:extLst>
                <a:ext uri="{FF2B5EF4-FFF2-40B4-BE49-F238E27FC236}">
                  <a16:creationId xmlns:a16="http://schemas.microsoft.com/office/drawing/2014/main" xmlns="" id="{E4BF470B-1486-41E3-904E-F138724919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3608" y="2227797"/>
              <a:ext cx="1396756" cy="6971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직사각형 9">
              <a:extLst>
                <a:ext uri="{FF2B5EF4-FFF2-40B4-BE49-F238E27FC236}">
                  <a16:creationId xmlns:a16="http://schemas.microsoft.com/office/drawing/2014/main" xmlns="" id="{73AC6BF9-297D-4FA1-9983-3024D532C623}"/>
                </a:ext>
              </a:extLst>
            </p:cNvPr>
            <p:cNvSpPr/>
            <p:nvPr/>
          </p:nvSpPr>
          <p:spPr>
            <a:xfrm>
              <a:off x="790600" y="2310770"/>
              <a:ext cx="1837184" cy="2054333"/>
            </a:xfrm>
            <a:prstGeom prst="rect">
              <a:avLst/>
            </a:prstGeom>
            <a:noFill/>
            <a:ln>
              <a:solidFill>
                <a:schemeClr val="dk1"/>
              </a:solidFill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pic>
          <p:nvPicPr>
            <p:cNvPr id="22" name="Picture 7">
              <a:extLst>
                <a:ext uri="{FF2B5EF4-FFF2-40B4-BE49-F238E27FC236}">
                  <a16:creationId xmlns:a16="http://schemas.microsoft.com/office/drawing/2014/main" xmlns="" id="{B09A1A1C-FC85-467A-8983-208B70497AF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5998" y="3278494"/>
              <a:ext cx="2366387" cy="1331093"/>
            </a:xfrm>
            <a:prstGeom prst="rect">
              <a:avLst/>
            </a:prstGeom>
          </p:spPr>
        </p:pic>
        <p:sp>
          <p:nvSpPr>
            <p:cNvPr id="23" name="Rounded Rectangular Callout 8">
              <a:extLst>
                <a:ext uri="{FF2B5EF4-FFF2-40B4-BE49-F238E27FC236}">
                  <a16:creationId xmlns:a16="http://schemas.microsoft.com/office/drawing/2014/main" xmlns="" id="{E151B335-A9A5-4E70-B592-43ED4AEDA7F1}"/>
                </a:ext>
              </a:extLst>
            </p:cNvPr>
            <p:cNvSpPr/>
            <p:nvPr/>
          </p:nvSpPr>
          <p:spPr>
            <a:xfrm>
              <a:off x="899592" y="2840197"/>
              <a:ext cx="1635498" cy="598408"/>
            </a:xfrm>
            <a:prstGeom prst="wedgeRoundRectCallout">
              <a:avLst>
                <a:gd name="adj1" fmla="val 6496"/>
                <a:gd name="adj2" fmla="val 77401"/>
                <a:gd name="adj3" fmla="val 16667"/>
              </a:avLst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80, </a:t>
              </a:r>
              <a:r>
                <a:rPr lang="en-US" altLang="ko-KR" sz="1200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443, </a:t>
              </a:r>
            </a:p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8000, 8080</a:t>
              </a:r>
            </a:p>
            <a:p>
              <a:pPr algn="ctr"/>
              <a:r>
                <a:rPr lang="ko-KR" altLang="en-US" sz="1200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빼고 못 나간다</a:t>
              </a:r>
              <a:r>
                <a:rPr lang="en-US" altLang="ko-KR" sz="1200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!</a:t>
              </a:r>
              <a:endParaRPr lang="ko-KR" altLang="en-US" sz="12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cxnSp>
        <p:nvCxnSpPr>
          <p:cNvPr id="25" name="Elbow Connector 29">
            <a:extLst>
              <a:ext uri="{FF2B5EF4-FFF2-40B4-BE49-F238E27FC236}">
                <a16:creationId xmlns:a16="http://schemas.microsoft.com/office/drawing/2014/main" xmlns="" id="{D398C2D5-EA47-43CF-A7F6-2488E90DBB01}"/>
              </a:ext>
            </a:extLst>
          </p:cNvPr>
          <p:cNvCxnSpPr>
            <a:cxnSpLocks/>
            <a:endCxn id="20" idx="1"/>
          </p:cNvCxnSpPr>
          <p:nvPr/>
        </p:nvCxnSpPr>
        <p:spPr>
          <a:xfrm rot="16200000" flipH="1">
            <a:off x="1299894" y="4474850"/>
            <a:ext cx="1453928" cy="1246422"/>
          </a:xfrm>
          <a:prstGeom prst="bentConnector2">
            <a:avLst/>
          </a:prstGeom>
          <a:ln w="12700">
            <a:solidFill>
              <a:schemeClr val="accent1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5EAF3EE4-FE44-44BB-8AF8-A18BDDF75E09}"/>
              </a:ext>
            </a:extLst>
          </p:cNvPr>
          <p:cNvSpPr txBox="1"/>
          <p:nvPr/>
        </p:nvSpPr>
        <p:spPr>
          <a:xfrm>
            <a:off x="1809785" y="4757951"/>
            <a:ext cx="663097" cy="4616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ko-KR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:8000</a:t>
            </a:r>
            <a:endParaRPr lang="ko-KR" altLang="en-US" sz="12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C865EA93-A128-4779-BA8C-7C8CC2407997}"/>
              </a:ext>
            </a:extLst>
          </p:cNvPr>
          <p:cNvSpPr txBox="1"/>
          <p:nvPr/>
        </p:nvSpPr>
        <p:spPr>
          <a:xfrm>
            <a:off x="1809327" y="5597707"/>
            <a:ext cx="643444" cy="4616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ko-KR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:8080</a:t>
            </a:r>
            <a:endParaRPr lang="ko-KR" altLang="en-US" sz="12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B3508758-5141-43A1-A660-CDFEF8F5A406}"/>
              </a:ext>
            </a:extLst>
          </p:cNvPr>
          <p:cNvSpPr txBox="1"/>
          <p:nvPr/>
        </p:nvSpPr>
        <p:spPr>
          <a:xfrm>
            <a:off x="2013528" y="5178275"/>
            <a:ext cx="4987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:80</a:t>
            </a:r>
            <a:endParaRPr lang="ko-KR" altLang="en-US" sz="12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31" name="Picture 49">
            <a:extLst>
              <a:ext uri="{FF2B5EF4-FFF2-40B4-BE49-F238E27FC236}">
                <a16:creationId xmlns:a16="http://schemas.microsoft.com/office/drawing/2014/main" xmlns="" id="{68DD8594-B927-4057-AC71-2575F55FD43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48264" y="2232849"/>
            <a:ext cx="1276428" cy="582497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32" name="Picture 12" descr="route53 이미지 검색결과">
            <a:extLst>
              <a:ext uri="{FF2B5EF4-FFF2-40B4-BE49-F238E27FC236}">
                <a16:creationId xmlns:a16="http://schemas.microsoft.com/office/drawing/2014/main" xmlns="" id="{0F64251E-7E82-433B-BF50-1601DF9B71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9828" y="3501008"/>
            <a:ext cx="1344671" cy="1303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Rounded Rectangle 52">
            <a:extLst>
              <a:ext uri="{FF2B5EF4-FFF2-40B4-BE49-F238E27FC236}">
                <a16:creationId xmlns:a16="http://schemas.microsoft.com/office/drawing/2014/main" xmlns="" id="{A19FCDBC-EDD4-4BB9-9A44-DB1F39B27E63}"/>
              </a:ext>
            </a:extLst>
          </p:cNvPr>
          <p:cNvSpPr/>
          <p:nvPr/>
        </p:nvSpPr>
        <p:spPr>
          <a:xfrm>
            <a:off x="4695396" y="2081349"/>
            <a:ext cx="1837184" cy="5935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issuewhatshow.com 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구매</a:t>
            </a:r>
          </a:p>
        </p:txBody>
      </p:sp>
      <p:sp>
        <p:nvSpPr>
          <p:cNvPr id="38" name="Right Arrow 53">
            <a:extLst>
              <a:ext uri="{FF2B5EF4-FFF2-40B4-BE49-F238E27FC236}">
                <a16:creationId xmlns:a16="http://schemas.microsoft.com/office/drawing/2014/main" xmlns="" id="{2C97D00E-6E26-4A47-A45E-3F2543C9650F}"/>
              </a:ext>
            </a:extLst>
          </p:cNvPr>
          <p:cNvSpPr/>
          <p:nvPr/>
        </p:nvSpPr>
        <p:spPr>
          <a:xfrm>
            <a:off x="6648814" y="2425242"/>
            <a:ext cx="227442" cy="131211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xmlns="" id="{B6D323F7-7C5A-4704-A604-C8219D4D083E}"/>
              </a:ext>
            </a:extLst>
          </p:cNvPr>
          <p:cNvGrpSpPr/>
          <p:nvPr/>
        </p:nvGrpSpPr>
        <p:grpSpPr>
          <a:xfrm>
            <a:off x="5062705" y="4956665"/>
            <a:ext cx="2029575" cy="1280647"/>
            <a:chOff x="4740717" y="4884657"/>
            <a:chExt cx="2029575" cy="1280647"/>
          </a:xfrm>
        </p:grpSpPr>
        <p:pic>
          <p:nvPicPr>
            <p:cNvPr id="44" name="Picture 54">
              <a:extLst>
                <a:ext uri="{FF2B5EF4-FFF2-40B4-BE49-F238E27FC236}">
                  <a16:creationId xmlns:a16="http://schemas.microsoft.com/office/drawing/2014/main" xmlns="" id="{74B51A45-B22C-4B1E-B725-D85A810E18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758349" y="4915508"/>
              <a:ext cx="2004875" cy="1198994"/>
            </a:xfrm>
            <a:prstGeom prst="rect">
              <a:avLst/>
            </a:prstGeom>
          </p:spPr>
        </p:pic>
        <p:sp>
          <p:nvSpPr>
            <p:cNvPr id="46" name="직사각형 9">
              <a:extLst>
                <a:ext uri="{FF2B5EF4-FFF2-40B4-BE49-F238E27FC236}">
                  <a16:creationId xmlns:a16="http://schemas.microsoft.com/office/drawing/2014/main" xmlns="" id="{84DBBA7E-9ADB-4E08-A939-C323DF3891F1}"/>
                </a:ext>
              </a:extLst>
            </p:cNvPr>
            <p:cNvSpPr/>
            <p:nvPr/>
          </p:nvSpPr>
          <p:spPr>
            <a:xfrm>
              <a:off x="4740717" y="4884657"/>
              <a:ext cx="2029575" cy="1280647"/>
            </a:xfrm>
            <a:prstGeom prst="rect">
              <a:avLst/>
            </a:prstGeom>
            <a:noFill/>
            <a:ln>
              <a:solidFill>
                <a:schemeClr val="dk1"/>
              </a:solidFill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47" name="Rectangle 55">
              <a:extLst>
                <a:ext uri="{FF2B5EF4-FFF2-40B4-BE49-F238E27FC236}">
                  <a16:creationId xmlns:a16="http://schemas.microsoft.com/office/drawing/2014/main" xmlns="" id="{87C53200-0BC2-4C35-9004-1892E08295B5}"/>
                </a:ext>
              </a:extLst>
            </p:cNvPr>
            <p:cNvSpPr/>
            <p:nvPr/>
          </p:nvSpPr>
          <p:spPr>
            <a:xfrm>
              <a:off x="5940152" y="5302707"/>
              <a:ext cx="801711" cy="502557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xmlns="" id="{CE367C30-123C-4418-A881-B039582ABECD}"/>
              </a:ext>
            </a:extLst>
          </p:cNvPr>
          <p:cNvGrpSpPr/>
          <p:nvPr/>
        </p:nvGrpSpPr>
        <p:grpSpPr>
          <a:xfrm>
            <a:off x="6918588" y="2852936"/>
            <a:ext cx="1541844" cy="1798935"/>
            <a:chOff x="6804248" y="2852936"/>
            <a:chExt cx="1541844" cy="1798935"/>
          </a:xfrm>
        </p:grpSpPr>
        <p:pic>
          <p:nvPicPr>
            <p:cNvPr id="33" name="Picture 50">
              <a:extLst>
                <a:ext uri="{FF2B5EF4-FFF2-40B4-BE49-F238E27FC236}">
                  <a16:creationId xmlns:a16="http://schemas.microsoft.com/office/drawing/2014/main" xmlns="" id="{4706A3AB-B0CE-47B1-A605-061854C443C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876256" y="2924944"/>
              <a:ext cx="1276425" cy="1726927"/>
            </a:xfrm>
            <a:prstGeom prst="rect">
              <a:avLst/>
            </a:prstGeom>
          </p:spPr>
        </p:pic>
        <p:sp>
          <p:nvSpPr>
            <p:cNvPr id="45" name="직사각형 9">
              <a:extLst>
                <a:ext uri="{FF2B5EF4-FFF2-40B4-BE49-F238E27FC236}">
                  <a16:creationId xmlns:a16="http://schemas.microsoft.com/office/drawing/2014/main" xmlns="" id="{7A6ADEC9-6580-4E99-96B1-5757B3EB9430}"/>
                </a:ext>
              </a:extLst>
            </p:cNvPr>
            <p:cNvSpPr/>
            <p:nvPr/>
          </p:nvSpPr>
          <p:spPr>
            <a:xfrm>
              <a:off x="6804248" y="2852936"/>
              <a:ext cx="1541844" cy="1741823"/>
            </a:xfrm>
            <a:prstGeom prst="rect">
              <a:avLst/>
            </a:prstGeom>
            <a:noFill/>
            <a:ln>
              <a:solidFill>
                <a:schemeClr val="dk1"/>
              </a:solidFill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48" name="Rectangle 61">
              <a:extLst>
                <a:ext uri="{FF2B5EF4-FFF2-40B4-BE49-F238E27FC236}">
                  <a16:creationId xmlns:a16="http://schemas.microsoft.com/office/drawing/2014/main" xmlns="" id="{85D9FBBD-9B06-4500-9DC9-A0C2AA556116}"/>
                </a:ext>
              </a:extLst>
            </p:cNvPr>
            <p:cNvSpPr/>
            <p:nvPr/>
          </p:nvSpPr>
          <p:spPr>
            <a:xfrm>
              <a:off x="6851851" y="3676386"/>
              <a:ext cx="1147379" cy="879341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cxnSp>
        <p:nvCxnSpPr>
          <p:cNvPr id="49" name="Elbow Connector 57">
            <a:extLst>
              <a:ext uri="{FF2B5EF4-FFF2-40B4-BE49-F238E27FC236}">
                <a16:creationId xmlns:a16="http://schemas.microsoft.com/office/drawing/2014/main" xmlns="" id="{6BEE4EF0-9E7D-4C20-966C-045B2591D1DE}"/>
              </a:ext>
            </a:extLst>
          </p:cNvPr>
          <p:cNvCxnSpPr>
            <a:stCxn id="44" idx="3"/>
            <a:endCxn id="33" idx="2"/>
          </p:cNvCxnSpPr>
          <p:nvPr/>
        </p:nvCxnSpPr>
        <p:spPr>
          <a:xfrm flipV="1">
            <a:off x="7085212" y="4651871"/>
            <a:ext cx="543597" cy="935142"/>
          </a:xfrm>
          <a:prstGeom prst="bentConnector2">
            <a:avLst/>
          </a:prstGeom>
          <a:ln w="12700"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60">
            <a:extLst>
              <a:ext uri="{FF2B5EF4-FFF2-40B4-BE49-F238E27FC236}">
                <a16:creationId xmlns:a16="http://schemas.microsoft.com/office/drawing/2014/main" xmlns="" id="{C560548E-CA8D-4E94-86C6-1E8237B30209}"/>
              </a:ext>
            </a:extLst>
          </p:cNvPr>
          <p:cNvSpPr/>
          <p:nvPr/>
        </p:nvSpPr>
        <p:spPr>
          <a:xfrm>
            <a:off x="7519556" y="5042375"/>
            <a:ext cx="864514" cy="5271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네임서버</a:t>
            </a:r>
            <a:endParaRPr lang="en-US" altLang="ko-KR" sz="12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ko-KR" altLang="en-US" sz="12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설정</a:t>
            </a:r>
            <a:endParaRPr lang="en-US" altLang="ko-KR" sz="12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51" name="Elbow Connector 69">
            <a:extLst>
              <a:ext uri="{FF2B5EF4-FFF2-40B4-BE49-F238E27FC236}">
                <a16:creationId xmlns:a16="http://schemas.microsoft.com/office/drawing/2014/main" xmlns="" id="{0EE19BC3-FCAE-4A56-89A1-702AC27489BA}"/>
              </a:ext>
            </a:extLst>
          </p:cNvPr>
          <p:cNvCxnSpPr/>
          <p:nvPr/>
        </p:nvCxnSpPr>
        <p:spPr>
          <a:xfrm rot="16200000" flipH="1">
            <a:off x="5280274" y="2959554"/>
            <a:ext cx="640485" cy="247088"/>
          </a:xfrm>
          <a:prstGeom prst="bentConnector3">
            <a:avLst>
              <a:gd name="adj1" fmla="val 50000"/>
            </a:avLst>
          </a:prstGeom>
          <a:ln w="25400">
            <a:solidFill>
              <a:schemeClr val="accent1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Elbow Connector 71">
            <a:extLst>
              <a:ext uri="{FF2B5EF4-FFF2-40B4-BE49-F238E27FC236}">
                <a16:creationId xmlns:a16="http://schemas.microsoft.com/office/drawing/2014/main" xmlns="" id="{D236D180-54BC-45C1-ADF5-A326E5C200B0}"/>
              </a:ext>
            </a:extLst>
          </p:cNvPr>
          <p:cNvCxnSpPr/>
          <p:nvPr/>
        </p:nvCxnSpPr>
        <p:spPr>
          <a:xfrm rot="10800000">
            <a:off x="4211960" y="3674029"/>
            <a:ext cx="987596" cy="136544"/>
          </a:xfrm>
          <a:prstGeom prst="bentConnector3">
            <a:avLst>
              <a:gd name="adj1" fmla="val 50000"/>
            </a:avLst>
          </a:prstGeom>
          <a:ln w="25400">
            <a:solidFill>
              <a:schemeClr val="accent1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Elbow Connector 29">
            <a:extLst>
              <a:ext uri="{FF2B5EF4-FFF2-40B4-BE49-F238E27FC236}">
                <a16:creationId xmlns:a16="http://schemas.microsoft.com/office/drawing/2014/main" xmlns="" id="{C0F99461-B730-427E-B311-C347DDBFC288}"/>
              </a:ext>
            </a:extLst>
          </p:cNvPr>
          <p:cNvCxnSpPr>
            <a:cxnSpLocks/>
            <a:endCxn id="21" idx="2"/>
          </p:cNvCxnSpPr>
          <p:nvPr/>
        </p:nvCxnSpPr>
        <p:spPr>
          <a:xfrm>
            <a:off x="1619672" y="4365103"/>
            <a:ext cx="1771684" cy="1033114"/>
          </a:xfrm>
          <a:prstGeom prst="bentConnector3">
            <a:avLst>
              <a:gd name="adj1" fmla="val -77"/>
            </a:avLst>
          </a:prstGeom>
          <a:ln w="12700">
            <a:solidFill>
              <a:schemeClr val="accent1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Elbow Connector 29">
            <a:extLst>
              <a:ext uri="{FF2B5EF4-FFF2-40B4-BE49-F238E27FC236}">
                <a16:creationId xmlns:a16="http://schemas.microsoft.com/office/drawing/2014/main" xmlns="" id="{FB627AD1-9AE4-4C5E-BE05-5D30FEB95B21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1835696" y="4365103"/>
            <a:ext cx="763619" cy="623422"/>
          </a:xfrm>
          <a:prstGeom prst="bentConnector3">
            <a:avLst>
              <a:gd name="adj1" fmla="val 3432"/>
            </a:avLst>
          </a:prstGeom>
          <a:ln w="12700">
            <a:solidFill>
              <a:schemeClr val="accent1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7788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683568" y="548680"/>
            <a:ext cx="8229600" cy="780213"/>
          </a:xfrm>
        </p:spPr>
        <p:txBody>
          <a:bodyPr>
            <a:normAutofit/>
          </a:bodyPr>
          <a:lstStyle/>
          <a:p>
            <a:pPr algn="l"/>
            <a:r>
              <a:rPr lang="ko-KR" altLang="en-US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프로젝트 과정</a:t>
            </a:r>
          </a:p>
        </p:txBody>
      </p:sp>
      <p:graphicFrame>
        <p:nvGraphicFramePr>
          <p:cNvPr id="4" name="내용 개체 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52226000"/>
              </p:ext>
            </p:extLst>
          </p:nvPr>
        </p:nvGraphicFramePr>
        <p:xfrm>
          <a:off x="683568" y="1556792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5" name="직선 연결선 4"/>
          <p:cNvCxnSpPr/>
          <p:nvPr/>
        </p:nvCxnSpPr>
        <p:spPr>
          <a:xfrm>
            <a:off x="683568" y="1124744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927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683568" y="1124744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xmlns="" id="{6E72D6C4-98E4-4CEE-AD31-AF32553B621C}"/>
              </a:ext>
            </a:extLst>
          </p:cNvPr>
          <p:cNvCxnSpPr/>
          <p:nvPr/>
        </p:nvCxnSpPr>
        <p:spPr>
          <a:xfrm>
            <a:off x="683568" y="5949280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제목 1">
            <a:extLst>
              <a:ext uri="{FF2B5EF4-FFF2-40B4-BE49-F238E27FC236}">
                <a16:creationId xmlns:a16="http://schemas.microsoft.com/office/drawing/2014/main" xmlns="" id="{4DED40D0-502F-4F44-98AC-B4049F7A3D52}"/>
              </a:ext>
            </a:extLst>
          </p:cNvPr>
          <p:cNvSpPr txBox="1">
            <a:spLocks/>
          </p:cNvSpPr>
          <p:nvPr/>
        </p:nvSpPr>
        <p:spPr>
          <a:xfrm>
            <a:off x="683568" y="548680"/>
            <a:ext cx="8229600" cy="7802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7. </a:t>
            </a:r>
            <a:r>
              <a:rPr lang="ko-KR" altLang="en-US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완성모델 시연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2301804F-608A-412F-A30F-77B2BE6366D4}"/>
              </a:ext>
            </a:extLst>
          </p:cNvPr>
          <p:cNvSpPr txBox="1"/>
          <p:nvPr/>
        </p:nvSpPr>
        <p:spPr>
          <a:xfrm>
            <a:off x="0" y="219035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       www.</a:t>
            </a:r>
            <a:r>
              <a:rPr lang="en-US" altLang="ko-KR" sz="2000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issue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whatshow.com</a:t>
            </a:r>
            <a:endParaRPr lang="ko-KR" altLang="en-US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7A4ACF0D-564D-4A22-8F53-DBA4A88B2090}"/>
              </a:ext>
            </a:extLst>
          </p:cNvPr>
          <p:cNvSpPr txBox="1"/>
          <p:nvPr/>
        </p:nvSpPr>
        <p:spPr>
          <a:xfrm>
            <a:off x="-7030" y="2766414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       www.issue</a:t>
            </a:r>
            <a:r>
              <a:rPr lang="en-US" altLang="ko-KR" sz="2000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what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show.com</a:t>
            </a:r>
            <a:endParaRPr lang="ko-KR" altLang="en-US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B3EEF3E8-BB4E-4137-AF1F-A7E66CBD5C6A}"/>
              </a:ext>
            </a:extLst>
          </p:cNvPr>
          <p:cNvSpPr txBox="1"/>
          <p:nvPr/>
        </p:nvSpPr>
        <p:spPr>
          <a:xfrm>
            <a:off x="7484" y="3316922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       www.issuewhat</a:t>
            </a:r>
            <a:r>
              <a:rPr lang="en-US" altLang="ko-KR" sz="2000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show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.com</a:t>
            </a:r>
            <a:endParaRPr lang="ko-KR" altLang="en-US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90133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3568" y="1196751"/>
            <a:ext cx="14401600" cy="4752493"/>
          </a:xfrm>
        </p:spPr>
        <p:txBody>
          <a:bodyPr numCol="2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ko-KR" altLang="en-US" sz="2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□ 추후 개발예정 사항</a:t>
            </a:r>
            <a:endParaRPr lang="en-US" altLang="ko-KR" sz="24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10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8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</a:t>
            </a:r>
            <a:r>
              <a:rPr lang="en-US" altLang="ko-KR" sz="16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1.  </a:t>
            </a:r>
            <a:r>
              <a:rPr lang="ko-KR" altLang="en-US" sz="16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사이트별 키워드로 뉴스 보기</a:t>
            </a:r>
            <a:endParaRPr lang="en-US" altLang="ko-KR" sz="16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6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   </a:t>
            </a:r>
            <a:r>
              <a:rPr lang="en-US" altLang="ko-KR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ex) </a:t>
            </a:r>
            <a:r>
              <a:rPr lang="ko-KR" altLang="en-US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같은 뉴스가 사이트들마다 차이가 있나</a:t>
            </a:r>
            <a:r>
              <a:rPr lang="en-US" altLang="ko-KR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?</a:t>
            </a:r>
            <a:r>
              <a:rPr lang="ko-KR" altLang="en-US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endParaRPr lang="en-US" altLang="ko-KR" sz="16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12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6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2. </a:t>
            </a:r>
            <a:r>
              <a:rPr lang="ko-KR" altLang="en-US" sz="16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특정 키워드의 </a:t>
            </a:r>
            <a:r>
              <a:rPr lang="ko-KR" altLang="en-US" sz="1600" b="1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시각별</a:t>
            </a:r>
            <a:r>
              <a:rPr lang="ko-KR" altLang="en-US" sz="16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중요도 보기</a:t>
            </a:r>
            <a:endParaRPr lang="en-US" altLang="ko-KR" sz="16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      ex) </a:t>
            </a:r>
            <a:r>
              <a:rPr lang="ko-KR" altLang="en-US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그 뉴스는 언제부터 언제까지 떠 있었을까</a:t>
            </a:r>
            <a:r>
              <a:rPr lang="en-US" altLang="ko-KR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?</a:t>
            </a:r>
          </a:p>
          <a:p>
            <a:pPr marL="0" indent="0">
              <a:lnSpc>
                <a:spcPct val="100000"/>
              </a:lnSpc>
              <a:buNone/>
            </a:pPr>
            <a:endParaRPr lang="en-US" altLang="ko-KR" sz="12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 fontAlgn="base">
              <a:buNone/>
            </a:pP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</a:t>
            </a:r>
            <a:r>
              <a:rPr lang="en-US" altLang="ko-KR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3. </a:t>
            </a:r>
            <a:r>
              <a:rPr lang="ko-KR" altLang="en-US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월별</a:t>
            </a:r>
            <a:r>
              <a:rPr lang="en-US" altLang="ko-KR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 </a:t>
            </a:r>
            <a:r>
              <a:rPr lang="ko-KR" altLang="en-US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일별</a:t>
            </a:r>
            <a:r>
              <a:rPr lang="en-US" altLang="ko-KR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 </a:t>
            </a:r>
            <a:r>
              <a:rPr lang="ko-KR" altLang="en-US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계절 등으로 변화 보여주기</a:t>
            </a:r>
            <a:endParaRPr lang="en-US" altLang="ko-KR" sz="16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 fontAlgn="base">
              <a:buNone/>
            </a:pP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      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ex) 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긴 기간 유지되는  키워드 분석을 통하여 시국의 변화 양상을 확인하는 서비스를 제공하려 한다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  <a:endParaRPr lang="ko-KR" altLang="en-US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 fontAlgn="base">
              <a:buNone/>
            </a:pPr>
            <a:r>
              <a:rPr lang="ko-KR" altLang="en-US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</a:t>
            </a:r>
            <a:endParaRPr lang="en-US" altLang="ko-KR" sz="16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 fontAlgn="base">
              <a:buNone/>
            </a:pPr>
            <a:r>
              <a:rPr lang="en-US" altLang="ko-KR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4. </a:t>
            </a:r>
            <a:r>
              <a:rPr lang="ko-KR" altLang="en-US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다양한 기기</a:t>
            </a:r>
            <a:r>
              <a:rPr lang="en-US" altLang="ko-KR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모바일</a:t>
            </a:r>
            <a:r>
              <a:rPr lang="en-US" altLang="ko-KR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 </a:t>
            </a:r>
            <a:r>
              <a:rPr lang="ko-KR" altLang="en-US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패드 등</a:t>
            </a:r>
            <a:r>
              <a:rPr lang="en-US" altLang="ko-KR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 </a:t>
            </a:r>
            <a:r>
              <a:rPr lang="ko-KR" altLang="en-US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환경에서 최적화된 서비스 구현하기</a:t>
            </a:r>
            <a:endParaRPr lang="en-US" altLang="ko-KR" sz="16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 fontAlgn="base">
              <a:buNone/>
            </a:pPr>
            <a:r>
              <a:rPr lang="en-US" altLang="ko-KR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   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ex) 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창 사이즈만 바뀌는 것이 아니라 기능들도 사용할 수 있도록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..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endParaRPr lang="ko-KR" altLang="en-US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16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342900" indent="-342900">
              <a:lnSpc>
                <a:spcPct val="100000"/>
              </a:lnSpc>
              <a:buAutoNum type="arabicPeriod"/>
            </a:pPr>
            <a:endParaRPr lang="en-US" altLang="ko-KR" sz="5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83568" y="1124744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xmlns="" id="{6E72D6C4-98E4-4CEE-AD31-AF32553B621C}"/>
              </a:ext>
            </a:extLst>
          </p:cNvPr>
          <p:cNvCxnSpPr/>
          <p:nvPr/>
        </p:nvCxnSpPr>
        <p:spPr>
          <a:xfrm>
            <a:off x="683568" y="5949280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그룹 9">
            <a:extLst>
              <a:ext uri="{FF2B5EF4-FFF2-40B4-BE49-F238E27FC236}">
                <a16:creationId xmlns:a16="http://schemas.microsoft.com/office/drawing/2014/main" xmlns="" id="{20B4A2FB-B6A8-4CE0-9ECA-16517D5FE84C}"/>
              </a:ext>
            </a:extLst>
          </p:cNvPr>
          <p:cNvGrpSpPr/>
          <p:nvPr/>
        </p:nvGrpSpPr>
        <p:grpSpPr>
          <a:xfrm>
            <a:off x="4644008" y="2015672"/>
            <a:ext cx="3384376" cy="424649"/>
            <a:chOff x="2987824" y="2884098"/>
            <a:chExt cx="4804813" cy="534450"/>
          </a:xfrm>
        </p:grpSpPr>
        <p:pic>
          <p:nvPicPr>
            <p:cNvPr id="6" name="그림 5" descr="시계이(가) 표시된 사진&#10;&#10;자동 생성된 설명">
              <a:extLst>
                <a:ext uri="{FF2B5EF4-FFF2-40B4-BE49-F238E27FC236}">
                  <a16:creationId xmlns:a16="http://schemas.microsoft.com/office/drawing/2014/main" xmlns="" id="{7B750C27-5F62-4F17-99D6-C203E2D172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87824" y="2884098"/>
              <a:ext cx="1252197" cy="508643"/>
            </a:xfrm>
            <a:prstGeom prst="rect">
              <a:avLst/>
            </a:prstGeom>
          </p:spPr>
        </p:pic>
        <p:pic>
          <p:nvPicPr>
            <p:cNvPr id="7" name="그림 6" descr="개체, 시계이(가) 표시된 사진&#10;&#10;자동 생성된 설명">
              <a:extLst>
                <a:ext uri="{FF2B5EF4-FFF2-40B4-BE49-F238E27FC236}">
                  <a16:creationId xmlns:a16="http://schemas.microsoft.com/office/drawing/2014/main" xmlns="" id="{CE5B8853-E4BF-4250-8EDF-8C72FA6B3C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74" t="20955" b="18556"/>
            <a:stretch/>
          </p:blipFill>
          <p:spPr>
            <a:xfrm>
              <a:off x="5104117" y="2888054"/>
              <a:ext cx="2170921" cy="529395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xmlns="" id="{85D0135B-B102-4E27-B47D-66232A2CC1AF}"/>
                </a:ext>
              </a:extLst>
            </p:cNvPr>
            <p:cNvSpPr txBox="1"/>
            <p:nvPr/>
          </p:nvSpPr>
          <p:spPr>
            <a:xfrm>
              <a:off x="4318085" y="2961280"/>
              <a:ext cx="79208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VS</a:t>
              </a:r>
              <a:endPara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xmlns="" id="{6C34EB09-5622-4726-8B84-105F2B35EEC6}"/>
                </a:ext>
              </a:extLst>
            </p:cNvPr>
            <p:cNvSpPr txBox="1"/>
            <p:nvPr/>
          </p:nvSpPr>
          <p:spPr>
            <a:xfrm>
              <a:off x="7000549" y="2895328"/>
              <a:ext cx="79208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?</a:t>
              </a:r>
              <a:endParaRPr lang="ko-KR" altLang="en-US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xmlns="" id="{DA5BFBEB-CE6D-4B3D-8E36-58A844E6EECB}"/>
              </a:ext>
            </a:extLst>
          </p:cNvPr>
          <p:cNvGrpSpPr/>
          <p:nvPr/>
        </p:nvGrpSpPr>
        <p:grpSpPr>
          <a:xfrm>
            <a:off x="5030151" y="3103336"/>
            <a:ext cx="2782209" cy="1117752"/>
            <a:chOff x="5158062" y="4539207"/>
            <a:chExt cx="2582290" cy="1296144"/>
          </a:xfrm>
        </p:grpSpPr>
        <p:pic>
          <p:nvPicPr>
            <p:cNvPr id="9" name="그림 8" descr="텍스트, 지도이(가) 표시된 사진&#10;&#10;자동 생성된 설명">
              <a:extLst>
                <a:ext uri="{FF2B5EF4-FFF2-40B4-BE49-F238E27FC236}">
                  <a16:creationId xmlns:a16="http://schemas.microsoft.com/office/drawing/2014/main" xmlns="" id="{69E7A4C7-B2D7-436C-82C1-BAB82AC8F5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71" t="32621" r="3044" b="4070"/>
            <a:stretch/>
          </p:blipFill>
          <p:spPr>
            <a:xfrm>
              <a:off x="5158062" y="4539207"/>
              <a:ext cx="2582290" cy="1296144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xmlns="" id="{3106A9BC-4C48-4853-9CAD-989AE146F141}"/>
                </a:ext>
              </a:extLst>
            </p:cNvPr>
            <p:cNvSpPr txBox="1"/>
            <p:nvPr/>
          </p:nvSpPr>
          <p:spPr>
            <a:xfrm>
              <a:off x="5905950" y="4838963"/>
              <a:ext cx="754282" cy="24622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rgbClr val="FF0000"/>
              </a:solidFill>
            </a:ln>
          </p:spPr>
          <p:txBody>
            <a:bodyPr wrap="square" rtlCol="0">
              <a:noAutofit/>
            </a:bodyPr>
            <a:lstStyle/>
            <a:p>
              <a:pPr algn="ctr"/>
              <a:r>
                <a:rPr lang="en-US" altLang="ko-KR" sz="1000" dirty="0">
                  <a:solidFill>
                    <a:srgbClr val="FF0000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keyword</a:t>
              </a:r>
              <a:endParaRPr lang="ko-KR" altLang="en-US" sz="1000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39697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그림 49" descr="사람, 의류, 남자, 서있는이(가) 표시된 사진&#10;&#10;자동 생성된 설명">
            <a:extLst>
              <a:ext uri="{FF2B5EF4-FFF2-40B4-BE49-F238E27FC236}">
                <a16:creationId xmlns:a16="http://schemas.microsoft.com/office/drawing/2014/main" xmlns="" id="{80E48624-46E9-45D4-A2F0-4771411346B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12897"/>
          <a:stretch/>
        </p:blipFill>
        <p:spPr>
          <a:xfrm>
            <a:off x="4696604" y="3795303"/>
            <a:ext cx="1199707" cy="11988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xmlns="" id="{D569BD7C-439A-4E65-9386-A8A69F93E0F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7308" y="1519616"/>
            <a:ext cx="1198800" cy="11988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683568" y="1124744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제목 1">
            <a:extLst>
              <a:ext uri="{FF2B5EF4-FFF2-40B4-BE49-F238E27FC236}">
                <a16:creationId xmlns:a16="http://schemas.microsoft.com/office/drawing/2014/main" xmlns="" id="{6823132A-7861-4C0A-947A-8F2775F25503}"/>
              </a:ext>
            </a:extLst>
          </p:cNvPr>
          <p:cNvSpPr txBox="1">
            <a:spLocks/>
          </p:cNvSpPr>
          <p:nvPr/>
        </p:nvSpPr>
        <p:spPr>
          <a:xfrm>
            <a:off x="683568" y="548680"/>
            <a:ext cx="8229600" cy="7802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ko-KR" altLang="en-US" sz="28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□</a:t>
            </a:r>
            <a:r>
              <a:rPr lang="en-US" altLang="ko-KR" sz="28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8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만든 사람들</a:t>
            </a:r>
            <a:endParaRPr lang="en-US" altLang="ko-KR" sz="28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xmlns="" id="{7DE5C028-24E1-4EE4-A12A-FC1C15D50B9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00" b="10100"/>
          <a:stretch/>
        </p:blipFill>
        <p:spPr>
          <a:xfrm>
            <a:off x="775245" y="1530215"/>
            <a:ext cx="1198800" cy="11988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xmlns="" id="{A35F0129-E79D-4A59-9EB8-F39A693184E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205" y="3789040"/>
            <a:ext cx="1198800" cy="1198800"/>
          </a:xfrm>
          <a:prstGeom prst="rect">
            <a:avLst/>
          </a:prstGeom>
        </p:spPr>
      </p:pic>
      <p:sp>
        <p:nvSpPr>
          <p:cNvPr id="24" name="제목 1">
            <a:extLst>
              <a:ext uri="{FF2B5EF4-FFF2-40B4-BE49-F238E27FC236}">
                <a16:creationId xmlns:a16="http://schemas.microsoft.com/office/drawing/2014/main" xmlns="" id="{E4B36228-F480-492D-97CD-9C520FEFA416}"/>
              </a:ext>
            </a:extLst>
          </p:cNvPr>
          <p:cNvSpPr txBox="1">
            <a:spLocks/>
          </p:cNvSpPr>
          <p:nvPr/>
        </p:nvSpPr>
        <p:spPr>
          <a:xfrm>
            <a:off x="3851920" y="476712"/>
            <a:ext cx="1414772" cy="360000"/>
          </a:xfrm>
          <a:prstGeom prst="rect">
            <a:avLst/>
          </a:prstGeom>
          <a:ln w="19050"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ko-KR" altLang="en-US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나 때는 말이야 </a:t>
            </a:r>
            <a:r>
              <a:rPr lang="en-US" altLang="ko-KR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~</a:t>
            </a:r>
          </a:p>
        </p:txBody>
      </p:sp>
      <p:sp>
        <p:nvSpPr>
          <p:cNvPr id="25" name="제목 1">
            <a:extLst>
              <a:ext uri="{FF2B5EF4-FFF2-40B4-BE49-F238E27FC236}">
                <a16:creationId xmlns:a16="http://schemas.microsoft.com/office/drawing/2014/main" xmlns="" id="{7BC3B799-C6CA-4AF7-B6E1-ADB3A09F46A1}"/>
              </a:ext>
            </a:extLst>
          </p:cNvPr>
          <p:cNvSpPr txBox="1">
            <a:spLocks/>
          </p:cNvSpPr>
          <p:nvPr/>
        </p:nvSpPr>
        <p:spPr>
          <a:xfrm>
            <a:off x="4168218" y="762290"/>
            <a:ext cx="1286156" cy="360000"/>
          </a:xfrm>
          <a:prstGeom prst="rect">
            <a:avLst/>
          </a:prstGeom>
          <a:ln w="19050"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ko-KR" altLang="en-US" sz="1200" b="1" dirty="0" err="1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라떼는</a:t>
            </a:r>
            <a:r>
              <a:rPr lang="ko-KR" altLang="en-US" sz="1200" b="1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말이야 </a:t>
            </a:r>
            <a:r>
              <a:rPr lang="en-US" altLang="ko-KR" sz="1200" b="1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~</a:t>
            </a:r>
          </a:p>
        </p:txBody>
      </p:sp>
      <p:sp>
        <p:nvSpPr>
          <p:cNvPr id="26" name="제목 1">
            <a:extLst>
              <a:ext uri="{FF2B5EF4-FFF2-40B4-BE49-F238E27FC236}">
                <a16:creationId xmlns:a16="http://schemas.microsoft.com/office/drawing/2014/main" xmlns="" id="{06C8324F-2AA2-42AB-8A25-D0EE88B7D97F}"/>
              </a:ext>
            </a:extLst>
          </p:cNvPr>
          <p:cNvSpPr txBox="1">
            <a:spLocks/>
          </p:cNvSpPr>
          <p:nvPr/>
        </p:nvSpPr>
        <p:spPr>
          <a:xfrm>
            <a:off x="5789569" y="476258"/>
            <a:ext cx="1500814" cy="360000"/>
          </a:xfrm>
          <a:prstGeom prst="rect">
            <a:avLst/>
          </a:prstGeom>
          <a:ln w="19050"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ko-KR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Latte is horse ~</a:t>
            </a:r>
          </a:p>
        </p:txBody>
      </p:sp>
      <p:sp>
        <p:nvSpPr>
          <p:cNvPr id="27" name="제목 1">
            <a:extLst>
              <a:ext uri="{FF2B5EF4-FFF2-40B4-BE49-F238E27FC236}">
                <a16:creationId xmlns:a16="http://schemas.microsoft.com/office/drawing/2014/main" xmlns="" id="{7A0617D7-5FA8-48E0-A4FC-3AE21BB196DB}"/>
              </a:ext>
            </a:extLst>
          </p:cNvPr>
          <p:cNvSpPr txBox="1">
            <a:spLocks/>
          </p:cNvSpPr>
          <p:nvPr/>
        </p:nvSpPr>
        <p:spPr>
          <a:xfrm>
            <a:off x="5935934" y="760594"/>
            <a:ext cx="2129045" cy="360000"/>
          </a:xfrm>
          <a:prstGeom prst="rect">
            <a:avLst/>
          </a:prstGeom>
          <a:ln w="19050"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ko-KR" sz="1200" b="1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We are Latte Is Horse !</a:t>
            </a:r>
          </a:p>
        </p:txBody>
      </p:sp>
      <p:sp>
        <p:nvSpPr>
          <p:cNvPr id="28" name="제목 1">
            <a:extLst>
              <a:ext uri="{FF2B5EF4-FFF2-40B4-BE49-F238E27FC236}">
                <a16:creationId xmlns:a16="http://schemas.microsoft.com/office/drawing/2014/main" xmlns="" id="{43C880FF-1E5B-45A4-9622-247338E654CA}"/>
              </a:ext>
            </a:extLst>
          </p:cNvPr>
          <p:cNvSpPr txBox="1">
            <a:spLocks/>
          </p:cNvSpPr>
          <p:nvPr/>
        </p:nvSpPr>
        <p:spPr>
          <a:xfrm>
            <a:off x="2051720" y="1518355"/>
            <a:ext cx="2422883" cy="2126666"/>
          </a:xfrm>
          <a:prstGeom prst="rect">
            <a:avLst/>
          </a:prstGeom>
          <a:ln w="19050"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“</a:t>
            </a:r>
            <a:r>
              <a:rPr lang="ko-KR" altLang="en-US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팀의 분위기 메이커“</a:t>
            </a:r>
            <a:endParaRPr lang="en-US" altLang="ko-KR" sz="12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2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5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0">
              <a:lnSpc>
                <a:spcPct val="150000"/>
              </a:lnSpc>
            </a:pPr>
            <a:r>
              <a:rPr lang="en-US" altLang="ko-KR" sz="1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- </a:t>
            </a:r>
            <a:r>
              <a:rPr lang="en-US" altLang="ko-KR" sz="1000" spc="3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Web Scraping</a:t>
            </a:r>
            <a:endParaRPr lang="en-US" altLang="ko-KR" sz="10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- </a:t>
            </a:r>
            <a:r>
              <a:rPr lang="ko-KR" altLang="en-US" sz="1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형태소 분석</a:t>
            </a:r>
            <a:endParaRPr lang="en-US" altLang="ko-KR" sz="10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- </a:t>
            </a:r>
            <a:r>
              <a:rPr lang="ko-KR" altLang="en-US" sz="1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시각화</a:t>
            </a:r>
            <a:endParaRPr lang="en-US" altLang="ko-KR" sz="10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- PPT </a:t>
            </a:r>
            <a:r>
              <a:rPr lang="ko-KR" altLang="en-US" sz="1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준비</a:t>
            </a:r>
            <a:endParaRPr lang="en-US" altLang="ko-KR" sz="10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2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9" name="제목 1">
            <a:extLst>
              <a:ext uri="{FF2B5EF4-FFF2-40B4-BE49-F238E27FC236}">
                <a16:creationId xmlns:a16="http://schemas.microsoft.com/office/drawing/2014/main" xmlns="" id="{926A3701-319C-4E2D-854D-9064C02D5FD9}"/>
              </a:ext>
            </a:extLst>
          </p:cNvPr>
          <p:cNvSpPr txBox="1">
            <a:spLocks/>
          </p:cNvSpPr>
          <p:nvPr/>
        </p:nvSpPr>
        <p:spPr>
          <a:xfrm>
            <a:off x="2052622" y="3789044"/>
            <a:ext cx="2422883" cy="2126666"/>
          </a:xfrm>
          <a:prstGeom prst="rect">
            <a:avLst/>
          </a:prstGeom>
          <a:ln w="19050"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“</a:t>
            </a:r>
            <a:r>
              <a:rPr lang="ko-KR" altLang="en-US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분석이면 분석</a:t>
            </a:r>
            <a:r>
              <a:rPr lang="en-US" altLang="ko-KR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코드면 코드</a:t>
            </a:r>
            <a:r>
              <a:rPr lang="en-US" altLang="ko-KR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팀의 멀티플레이어“</a:t>
            </a:r>
            <a:endParaRPr lang="en-US" altLang="ko-KR" sz="12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5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0">
              <a:lnSpc>
                <a:spcPct val="150000"/>
              </a:lnSpc>
            </a:pPr>
            <a:r>
              <a:rPr lang="en-US" altLang="ko-KR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</a:t>
            </a:r>
            <a:r>
              <a:rPr lang="en-US" altLang="ko-KR" sz="1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</a:t>
            </a:r>
            <a:r>
              <a:rPr lang="en-US" altLang="ko-KR" sz="1000" spc="3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Web Scraping</a:t>
            </a:r>
            <a:endParaRPr lang="en-US" altLang="ko-KR" sz="10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- </a:t>
            </a:r>
            <a:r>
              <a:rPr lang="ko-KR" altLang="en-US" sz="1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형태소 분석</a:t>
            </a:r>
            <a:endParaRPr lang="en-US" altLang="ko-KR" sz="10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- </a:t>
            </a:r>
            <a:r>
              <a:rPr lang="ko-KR" altLang="en-US" sz="1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통계분석</a:t>
            </a:r>
            <a:r>
              <a:rPr lang="en-US" altLang="ko-KR" sz="1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(Word2Vec)</a:t>
            </a:r>
          </a:p>
          <a:p>
            <a:pPr>
              <a:lnSpc>
                <a:spcPct val="150000"/>
              </a:lnSpc>
            </a:pPr>
            <a:r>
              <a:rPr lang="en-US" altLang="ko-KR" sz="1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- </a:t>
            </a:r>
            <a:r>
              <a:rPr lang="ko-KR" altLang="en-US" sz="1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시각화</a:t>
            </a:r>
            <a:endParaRPr lang="en-US" altLang="ko-KR" sz="10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2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3" name="제목 1">
            <a:extLst>
              <a:ext uri="{FF2B5EF4-FFF2-40B4-BE49-F238E27FC236}">
                <a16:creationId xmlns:a16="http://schemas.microsoft.com/office/drawing/2014/main" xmlns="" id="{301CACD0-C6FF-4FCB-906C-313762B898CF}"/>
              </a:ext>
            </a:extLst>
          </p:cNvPr>
          <p:cNvSpPr txBox="1">
            <a:spLocks/>
          </p:cNvSpPr>
          <p:nvPr/>
        </p:nvSpPr>
        <p:spPr>
          <a:xfrm>
            <a:off x="730188" y="2773310"/>
            <a:ext cx="1287760" cy="869224"/>
          </a:xfrm>
          <a:prstGeom prst="rect">
            <a:avLst/>
          </a:prstGeom>
          <a:ln w="19050"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ko-KR" altLang="en-US" sz="1400" b="1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박종선</a:t>
            </a:r>
            <a:r>
              <a:rPr lang="ko-KR" altLang="en-US" sz="1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1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sz="1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조장</a:t>
            </a:r>
            <a:r>
              <a:rPr lang="en-US" altLang="ko-KR" sz="1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</a:p>
        </p:txBody>
      </p:sp>
      <p:sp>
        <p:nvSpPr>
          <p:cNvPr id="35" name="제목 1">
            <a:extLst>
              <a:ext uri="{FF2B5EF4-FFF2-40B4-BE49-F238E27FC236}">
                <a16:creationId xmlns:a16="http://schemas.microsoft.com/office/drawing/2014/main" xmlns="" id="{D8B98DCC-D647-4412-82AB-1E13072FB8C6}"/>
              </a:ext>
            </a:extLst>
          </p:cNvPr>
          <p:cNvSpPr txBox="1">
            <a:spLocks/>
          </p:cNvSpPr>
          <p:nvPr/>
        </p:nvSpPr>
        <p:spPr>
          <a:xfrm>
            <a:off x="725326" y="5045371"/>
            <a:ext cx="1287760" cy="869224"/>
          </a:xfrm>
          <a:prstGeom prst="rect">
            <a:avLst/>
          </a:prstGeom>
          <a:ln w="19050"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ko-KR" altLang="en-US" sz="1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이희수</a:t>
            </a:r>
            <a:endParaRPr lang="en-US" altLang="ko-KR" sz="14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6" name="제목 1">
            <a:extLst>
              <a:ext uri="{FF2B5EF4-FFF2-40B4-BE49-F238E27FC236}">
                <a16:creationId xmlns:a16="http://schemas.microsoft.com/office/drawing/2014/main" xmlns="" id="{E2A42883-F7B7-4437-B564-769425A57504}"/>
              </a:ext>
            </a:extLst>
          </p:cNvPr>
          <p:cNvSpPr txBox="1">
            <a:spLocks/>
          </p:cNvSpPr>
          <p:nvPr/>
        </p:nvSpPr>
        <p:spPr>
          <a:xfrm>
            <a:off x="726970" y="1520305"/>
            <a:ext cx="1287760" cy="1200182"/>
          </a:xfrm>
          <a:prstGeom prst="rect">
            <a:avLst/>
          </a:prstGeom>
          <a:ln w="19050"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endParaRPr lang="en-US" altLang="ko-KR" sz="14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2" name="제목 1">
            <a:extLst>
              <a:ext uri="{FF2B5EF4-FFF2-40B4-BE49-F238E27FC236}">
                <a16:creationId xmlns:a16="http://schemas.microsoft.com/office/drawing/2014/main" xmlns="" id="{3789EBA3-AEBD-4B1C-A7F3-0A08CE27EDE1}"/>
              </a:ext>
            </a:extLst>
          </p:cNvPr>
          <p:cNvSpPr txBox="1">
            <a:spLocks/>
          </p:cNvSpPr>
          <p:nvPr/>
        </p:nvSpPr>
        <p:spPr>
          <a:xfrm>
            <a:off x="716229" y="3789040"/>
            <a:ext cx="1287760" cy="1200182"/>
          </a:xfrm>
          <a:prstGeom prst="rect">
            <a:avLst/>
          </a:prstGeom>
          <a:ln w="19050"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endParaRPr lang="en-US" altLang="ko-KR" sz="14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3" name="제목 1">
            <a:extLst>
              <a:ext uri="{FF2B5EF4-FFF2-40B4-BE49-F238E27FC236}">
                <a16:creationId xmlns:a16="http://schemas.microsoft.com/office/drawing/2014/main" xmlns="" id="{56B80F8F-B86F-49EC-A153-AF02FA2CE6BE}"/>
              </a:ext>
            </a:extLst>
          </p:cNvPr>
          <p:cNvSpPr txBox="1">
            <a:spLocks/>
          </p:cNvSpPr>
          <p:nvPr/>
        </p:nvSpPr>
        <p:spPr>
          <a:xfrm>
            <a:off x="5985135" y="1515868"/>
            <a:ext cx="2422883" cy="2126666"/>
          </a:xfrm>
          <a:prstGeom prst="rect">
            <a:avLst/>
          </a:prstGeom>
          <a:ln w="19050"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“</a:t>
            </a:r>
            <a:r>
              <a:rPr lang="ko-KR" altLang="en-US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팀의 빛과 소금같은 존재“</a:t>
            </a:r>
            <a:endParaRPr lang="en-US" altLang="ko-KR" sz="12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2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5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0">
              <a:lnSpc>
                <a:spcPct val="150000"/>
              </a:lnSpc>
            </a:pPr>
            <a:r>
              <a:rPr lang="en-US" altLang="ko-KR" sz="10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</a:t>
            </a:r>
            <a:r>
              <a:rPr lang="en-US" altLang="ko-KR" sz="1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</a:t>
            </a:r>
            <a:r>
              <a:rPr lang="en-US" altLang="ko-KR" sz="1000" spc="3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Web Scraping</a:t>
            </a:r>
          </a:p>
          <a:p>
            <a:pPr lvl="0">
              <a:lnSpc>
                <a:spcPct val="150000"/>
              </a:lnSpc>
            </a:pPr>
            <a:r>
              <a:rPr lang="en-US" altLang="ko-KR" sz="1000" b="1" spc="3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1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</a:t>
            </a:r>
            <a:r>
              <a:rPr lang="ko-KR" altLang="en-US" sz="1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형태소 분석</a:t>
            </a:r>
            <a:endParaRPr lang="en-US" altLang="ko-KR" sz="10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- </a:t>
            </a:r>
            <a:r>
              <a:rPr lang="ko-KR" altLang="en-US" sz="1000" b="1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전처리</a:t>
            </a:r>
            <a:endParaRPr lang="en-US" altLang="ko-KR" sz="10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- </a:t>
            </a:r>
            <a:r>
              <a:rPr lang="ko-KR" altLang="en-US" sz="1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통계분석</a:t>
            </a:r>
            <a:endParaRPr lang="en-US" altLang="ko-KR" sz="10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- DB </a:t>
            </a:r>
            <a:r>
              <a:rPr lang="ko-KR" altLang="en-US" sz="1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및 서버 시스템 구성</a:t>
            </a:r>
            <a:endParaRPr lang="en-US" altLang="ko-KR" sz="10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4" name="제목 1">
            <a:extLst>
              <a:ext uri="{FF2B5EF4-FFF2-40B4-BE49-F238E27FC236}">
                <a16:creationId xmlns:a16="http://schemas.microsoft.com/office/drawing/2014/main" xmlns="" id="{3BD2E776-C59F-43DE-90DE-2529DA850AD4}"/>
              </a:ext>
            </a:extLst>
          </p:cNvPr>
          <p:cNvSpPr txBox="1">
            <a:spLocks/>
          </p:cNvSpPr>
          <p:nvPr/>
        </p:nvSpPr>
        <p:spPr>
          <a:xfrm>
            <a:off x="5986037" y="3786557"/>
            <a:ext cx="2422883" cy="2126666"/>
          </a:xfrm>
          <a:prstGeom prst="rect">
            <a:avLst/>
          </a:prstGeom>
          <a:ln w="19050"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“</a:t>
            </a:r>
            <a:r>
              <a:rPr lang="ko-KR" altLang="en-US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팀의 날카로운 분석가“</a:t>
            </a:r>
            <a:endParaRPr lang="en-US" altLang="ko-KR" sz="12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2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5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0">
              <a:lnSpc>
                <a:spcPct val="150000"/>
              </a:lnSpc>
            </a:pPr>
            <a:r>
              <a:rPr lang="en-US" altLang="ko-KR" sz="1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- </a:t>
            </a:r>
            <a:r>
              <a:rPr lang="en-US" altLang="ko-KR" sz="1000" spc="3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Web Scraping</a:t>
            </a:r>
            <a:endParaRPr lang="en-US" altLang="ko-KR" sz="10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- </a:t>
            </a:r>
            <a:r>
              <a:rPr lang="ko-KR" altLang="en-US" sz="1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형태소 분석</a:t>
            </a:r>
            <a:endParaRPr lang="en-US" altLang="ko-KR" sz="10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- </a:t>
            </a:r>
            <a:r>
              <a:rPr lang="ko-KR" altLang="en-US" sz="1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통계분석</a:t>
            </a:r>
            <a:r>
              <a:rPr lang="en-US" altLang="ko-KR" sz="1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(TF-IDF)</a:t>
            </a:r>
          </a:p>
          <a:p>
            <a:pPr>
              <a:lnSpc>
                <a:spcPct val="150000"/>
              </a:lnSpc>
            </a:pPr>
            <a:r>
              <a:rPr lang="en-US" altLang="ko-KR" sz="1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- PPT </a:t>
            </a:r>
            <a:r>
              <a:rPr lang="ko-KR" altLang="en-US" sz="1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준비 및 발표</a:t>
            </a:r>
            <a:endParaRPr lang="en-US" altLang="ko-KR" sz="10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	</a:t>
            </a:r>
          </a:p>
        </p:txBody>
      </p:sp>
      <p:sp>
        <p:nvSpPr>
          <p:cNvPr id="45" name="제목 1">
            <a:extLst>
              <a:ext uri="{FF2B5EF4-FFF2-40B4-BE49-F238E27FC236}">
                <a16:creationId xmlns:a16="http://schemas.microsoft.com/office/drawing/2014/main" xmlns="" id="{BF1C1C3B-F280-4E2E-85A4-E98CB655D378}"/>
              </a:ext>
            </a:extLst>
          </p:cNvPr>
          <p:cNvSpPr txBox="1">
            <a:spLocks/>
          </p:cNvSpPr>
          <p:nvPr/>
        </p:nvSpPr>
        <p:spPr>
          <a:xfrm>
            <a:off x="4663603" y="2770823"/>
            <a:ext cx="1287760" cy="869224"/>
          </a:xfrm>
          <a:prstGeom prst="rect">
            <a:avLst/>
          </a:prstGeom>
          <a:ln w="19050"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ko-KR" altLang="en-US" sz="1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김재현</a:t>
            </a:r>
            <a:endParaRPr lang="en-US" altLang="ko-KR" sz="14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6" name="제목 1">
            <a:extLst>
              <a:ext uri="{FF2B5EF4-FFF2-40B4-BE49-F238E27FC236}">
                <a16:creationId xmlns:a16="http://schemas.microsoft.com/office/drawing/2014/main" xmlns="" id="{CB5A9D5F-2405-4FEA-B243-070E732B40AA}"/>
              </a:ext>
            </a:extLst>
          </p:cNvPr>
          <p:cNvSpPr txBox="1">
            <a:spLocks/>
          </p:cNvSpPr>
          <p:nvPr/>
        </p:nvSpPr>
        <p:spPr>
          <a:xfrm>
            <a:off x="4658741" y="5042884"/>
            <a:ext cx="1287760" cy="869224"/>
          </a:xfrm>
          <a:prstGeom prst="rect">
            <a:avLst/>
          </a:prstGeom>
          <a:ln w="19050"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ko-KR" altLang="en-US" sz="1400" b="1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문진한</a:t>
            </a:r>
            <a:endParaRPr lang="en-US" altLang="ko-KR" sz="14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7" name="제목 1">
            <a:extLst>
              <a:ext uri="{FF2B5EF4-FFF2-40B4-BE49-F238E27FC236}">
                <a16:creationId xmlns:a16="http://schemas.microsoft.com/office/drawing/2014/main" xmlns="" id="{0FACF166-C2BF-4AB6-8DD5-56010CE79828}"/>
              </a:ext>
            </a:extLst>
          </p:cNvPr>
          <p:cNvSpPr txBox="1">
            <a:spLocks/>
          </p:cNvSpPr>
          <p:nvPr/>
        </p:nvSpPr>
        <p:spPr>
          <a:xfrm>
            <a:off x="4660385" y="1517818"/>
            <a:ext cx="1287760" cy="1200182"/>
          </a:xfrm>
          <a:prstGeom prst="rect">
            <a:avLst/>
          </a:prstGeom>
          <a:ln w="19050"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endParaRPr lang="en-US" altLang="ko-KR" sz="14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8" name="제목 1">
            <a:extLst>
              <a:ext uri="{FF2B5EF4-FFF2-40B4-BE49-F238E27FC236}">
                <a16:creationId xmlns:a16="http://schemas.microsoft.com/office/drawing/2014/main" xmlns="" id="{F36EBB52-E92B-4043-B15B-01772644683C}"/>
              </a:ext>
            </a:extLst>
          </p:cNvPr>
          <p:cNvSpPr txBox="1">
            <a:spLocks/>
          </p:cNvSpPr>
          <p:nvPr/>
        </p:nvSpPr>
        <p:spPr>
          <a:xfrm>
            <a:off x="4649644" y="3786553"/>
            <a:ext cx="1287760" cy="1200182"/>
          </a:xfrm>
          <a:prstGeom prst="rect">
            <a:avLst/>
          </a:prstGeom>
          <a:ln w="19050"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endParaRPr lang="en-US" altLang="ko-KR" sz="14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6" name="그림 5" descr="플레이트, 컵, 테이블, 커피이(가) 표시된 사진&#10;&#10;자동 생성된 설명">
            <a:extLst>
              <a:ext uri="{FF2B5EF4-FFF2-40B4-BE49-F238E27FC236}">
                <a16:creationId xmlns:a16="http://schemas.microsoft.com/office/drawing/2014/main" xmlns="" id="{0B3AF899-225A-4C79-BB47-635EC4217B9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6959" y="357268"/>
            <a:ext cx="773739" cy="773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617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xmlns="" id="{3E94AEFD-1858-43E2-8765-EC06428F8BE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833" y="1440729"/>
            <a:ext cx="4450586" cy="429636"/>
          </a:xfrm>
          <a:prstGeom prst="rect">
            <a:avLst/>
          </a:prstGeom>
        </p:spPr>
      </p:pic>
      <p:pic>
        <p:nvPicPr>
          <p:cNvPr id="12" name="그림 11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219CC449-D12D-4A8B-9C3E-C7A795F9A58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6" t="11869" r="67325" b="17241"/>
          <a:stretch/>
        </p:blipFill>
        <p:spPr>
          <a:xfrm>
            <a:off x="787063" y="1895615"/>
            <a:ext cx="2544684" cy="4051429"/>
          </a:xfrm>
          <a:prstGeom prst="rect">
            <a:avLst/>
          </a:prstGeom>
          <a:ln w="25400">
            <a:solidFill>
              <a:srgbClr val="00B050"/>
            </a:solidFill>
          </a:ln>
        </p:spPr>
      </p:pic>
      <p:pic>
        <p:nvPicPr>
          <p:cNvPr id="28" name="그림 27" descr="텍스트이(가) 표시된 사진&#10;&#10;자동 생성된 설명">
            <a:extLst>
              <a:ext uri="{FF2B5EF4-FFF2-40B4-BE49-F238E27FC236}">
                <a16:creationId xmlns:a16="http://schemas.microsoft.com/office/drawing/2014/main" xmlns="" id="{467292ED-7BA9-4981-BE8E-6AD9083AB64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11" t="28466" r="66273" b="12948"/>
          <a:stretch/>
        </p:blipFill>
        <p:spPr>
          <a:xfrm>
            <a:off x="3420381" y="2587725"/>
            <a:ext cx="2663787" cy="3361555"/>
          </a:xfrm>
          <a:prstGeom prst="rect">
            <a:avLst/>
          </a:prstGeom>
          <a:ln w="25400">
            <a:solidFill>
              <a:srgbClr val="00B050"/>
            </a:solidFill>
          </a:ln>
        </p:spPr>
      </p:pic>
      <p:cxnSp>
        <p:nvCxnSpPr>
          <p:cNvPr id="19" name="직선 연결선 18"/>
          <p:cNvCxnSpPr/>
          <p:nvPr/>
        </p:nvCxnSpPr>
        <p:spPr>
          <a:xfrm>
            <a:off x="683568" y="1124744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제목 1"/>
          <p:cNvSpPr txBox="1">
            <a:spLocks/>
          </p:cNvSpPr>
          <p:nvPr/>
        </p:nvSpPr>
        <p:spPr>
          <a:xfrm>
            <a:off x="683568" y="548680"/>
            <a:ext cx="8229600" cy="7802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1. </a:t>
            </a:r>
            <a:r>
              <a:rPr lang="ko-KR" altLang="en-US" sz="28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포털사이트 인기 검색어의 아쉬운 점</a:t>
            </a:r>
            <a:endParaRPr lang="en-US" altLang="ko-KR" sz="28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xmlns="" id="{C80ABAC0-3BE3-4DDE-823C-9C42C7F901CD}"/>
              </a:ext>
            </a:extLst>
          </p:cNvPr>
          <p:cNvSpPr/>
          <p:nvPr/>
        </p:nvSpPr>
        <p:spPr>
          <a:xfrm>
            <a:off x="1251436" y="2638384"/>
            <a:ext cx="814798" cy="268735"/>
          </a:xfrm>
          <a:prstGeom prst="rect">
            <a:avLst/>
          </a:prstGeom>
          <a:solidFill>
            <a:srgbClr val="FF0000">
              <a:alpha val="20000"/>
            </a:srgbClr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xmlns="" id="{009FFBAA-D778-4816-B715-F8485711611B}"/>
              </a:ext>
            </a:extLst>
          </p:cNvPr>
          <p:cNvSpPr/>
          <p:nvPr/>
        </p:nvSpPr>
        <p:spPr>
          <a:xfrm>
            <a:off x="1259632" y="4318572"/>
            <a:ext cx="612169" cy="244305"/>
          </a:xfrm>
          <a:prstGeom prst="rect">
            <a:avLst/>
          </a:prstGeom>
          <a:solidFill>
            <a:srgbClr val="FF0000">
              <a:alpha val="20000"/>
            </a:srgbClr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xmlns="" id="{53B8ABB2-DF64-4DA4-8FC3-0F1BC52EF1F7}"/>
              </a:ext>
            </a:extLst>
          </p:cNvPr>
          <p:cNvSpPr/>
          <p:nvPr/>
        </p:nvSpPr>
        <p:spPr>
          <a:xfrm>
            <a:off x="1248937" y="4991809"/>
            <a:ext cx="319936" cy="253733"/>
          </a:xfrm>
          <a:prstGeom prst="rect">
            <a:avLst/>
          </a:prstGeom>
          <a:solidFill>
            <a:srgbClr val="FFC000">
              <a:alpha val="20000"/>
            </a:srgbClr>
          </a:solidFill>
          <a:ln w="28575">
            <a:solidFill>
              <a:srgbClr val="DFA7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7F32C319-CA24-4173-B01F-1DEF847AC16A}"/>
              </a:ext>
            </a:extLst>
          </p:cNvPr>
          <p:cNvSpPr/>
          <p:nvPr/>
        </p:nvSpPr>
        <p:spPr>
          <a:xfrm>
            <a:off x="1259455" y="3323159"/>
            <a:ext cx="504233" cy="230666"/>
          </a:xfrm>
          <a:prstGeom prst="rect">
            <a:avLst/>
          </a:prstGeom>
          <a:solidFill>
            <a:srgbClr val="0066FF">
              <a:alpha val="20000"/>
            </a:srgbClr>
          </a:solidFill>
          <a:ln w="28575">
            <a:solidFill>
              <a:srgbClr val="00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07994C5C-131F-4A9E-A3CE-B400261BB370}"/>
              </a:ext>
            </a:extLst>
          </p:cNvPr>
          <p:cNvSpPr/>
          <p:nvPr/>
        </p:nvSpPr>
        <p:spPr>
          <a:xfrm>
            <a:off x="3923928" y="5308865"/>
            <a:ext cx="671134" cy="253733"/>
          </a:xfrm>
          <a:prstGeom prst="rect">
            <a:avLst/>
          </a:prstGeom>
          <a:solidFill>
            <a:srgbClr val="0066FF">
              <a:alpha val="20000"/>
            </a:srgbClr>
          </a:solidFill>
          <a:ln w="28575">
            <a:solidFill>
              <a:srgbClr val="00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172802" y="1888358"/>
            <a:ext cx="2220004" cy="406092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50000"/>
              </a:lnSpc>
            </a:pPr>
            <a:endParaRPr lang="en-US" altLang="ko-KR" sz="1200" dirty="0">
              <a:solidFill>
                <a:srgbClr val="FF0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1. 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같은 </a:t>
            </a:r>
            <a:r>
              <a:rPr lang="ko-KR" altLang="en-US" sz="1200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맥락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의 검색어가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여러 개 검색되어 있다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2. </a:t>
            </a:r>
            <a:r>
              <a:rPr lang="ko-KR" altLang="en-US" sz="12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검색어간의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200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연관성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을</a:t>
            </a:r>
            <a:endParaRPr lang="en-US" altLang="ko-KR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알 수 없다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3. 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검색어만 </a:t>
            </a:r>
            <a:r>
              <a:rPr lang="ko-KR" altLang="en-US" sz="12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봤을때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endParaRPr lang="en-US" altLang="ko-KR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그 </a:t>
            </a:r>
            <a:r>
              <a:rPr lang="ko-KR" altLang="en-US" sz="1200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의미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를</a:t>
            </a:r>
            <a:endParaRPr lang="en-US" altLang="ko-KR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한번에 알 수 없다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</p:txBody>
      </p:sp>
      <p:pic>
        <p:nvPicPr>
          <p:cNvPr id="29" name="그림 28" descr="개체, 시계이(가) 표시된 사진&#10;&#10;자동 생성된 설명">
            <a:extLst>
              <a:ext uri="{FF2B5EF4-FFF2-40B4-BE49-F238E27FC236}">
                <a16:creationId xmlns:a16="http://schemas.microsoft.com/office/drawing/2014/main" xmlns="" id="{A3D16CA1-D622-435D-B696-CF454C235E42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74" t="20955" b="18556"/>
          <a:stretch/>
        </p:blipFill>
        <p:spPr>
          <a:xfrm>
            <a:off x="3635896" y="1953117"/>
            <a:ext cx="2448272" cy="597029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xmlns="" id="{B538A048-6A6E-489D-ABFC-6288EFD8EBA3}"/>
              </a:ext>
            </a:extLst>
          </p:cNvPr>
          <p:cNvSpPr/>
          <p:nvPr/>
        </p:nvSpPr>
        <p:spPr>
          <a:xfrm>
            <a:off x="3924363" y="5640224"/>
            <a:ext cx="985906" cy="244305"/>
          </a:xfrm>
          <a:prstGeom prst="rect">
            <a:avLst/>
          </a:prstGeom>
          <a:solidFill>
            <a:srgbClr val="FF0000">
              <a:alpha val="20000"/>
            </a:srgbClr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xmlns="" id="{CB49BAE5-548B-44DB-B990-4D6357C2A193}"/>
              </a:ext>
            </a:extLst>
          </p:cNvPr>
          <p:cNvSpPr/>
          <p:nvPr/>
        </p:nvSpPr>
        <p:spPr>
          <a:xfrm>
            <a:off x="3938442" y="3645024"/>
            <a:ext cx="351930" cy="253733"/>
          </a:xfrm>
          <a:prstGeom prst="rect">
            <a:avLst/>
          </a:prstGeom>
          <a:solidFill>
            <a:srgbClr val="FFC000">
              <a:alpha val="20000"/>
            </a:srgbClr>
          </a:solidFill>
          <a:ln w="28575">
            <a:solidFill>
              <a:srgbClr val="DFA7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xmlns="" id="{46D651F7-24F0-410D-83DB-CC359D9981F1}"/>
              </a:ext>
            </a:extLst>
          </p:cNvPr>
          <p:cNvSpPr/>
          <p:nvPr/>
        </p:nvSpPr>
        <p:spPr>
          <a:xfrm>
            <a:off x="6257212" y="1946611"/>
            <a:ext cx="814798" cy="268735"/>
          </a:xfrm>
          <a:prstGeom prst="rect">
            <a:avLst/>
          </a:prstGeom>
          <a:solidFill>
            <a:srgbClr val="FF0000">
              <a:alpha val="20000"/>
            </a:srgbClr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xmlns="" id="{5AAA17A5-8E5F-43D3-815B-709F9CFA896D}"/>
              </a:ext>
            </a:extLst>
          </p:cNvPr>
          <p:cNvSpPr/>
          <p:nvPr/>
        </p:nvSpPr>
        <p:spPr>
          <a:xfrm>
            <a:off x="6257212" y="3319283"/>
            <a:ext cx="813600" cy="253733"/>
          </a:xfrm>
          <a:prstGeom prst="rect">
            <a:avLst/>
          </a:prstGeom>
          <a:solidFill>
            <a:srgbClr val="0066FF">
              <a:alpha val="20000"/>
            </a:srgbClr>
          </a:solidFill>
          <a:ln w="28575">
            <a:solidFill>
              <a:srgbClr val="00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xmlns="" id="{5C556A54-A053-4D43-AE48-A0AF6AF9DD78}"/>
              </a:ext>
            </a:extLst>
          </p:cNvPr>
          <p:cNvSpPr/>
          <p:nvPr/>
        </p:nvSpPr>
        <p:spPr>
          <a:xfrm>
            <a:off x="6257212" y="4694692"/>
            <a:ext cx="813600" cy="253733"/>
          </a:xfrm>
          <a:prstGeom prst="rect">
            <a:avLst/>
          </a:prstGeom>
          <a:solidFill>
            <a:srgbClr val="FFC000">
              <a:alpha val="20000"/>
            </a:srgbClr>
          </a:solidFill>
          <a:ln w="28575">
            <a:solidFill>
              <a:srgbClr val="DFA7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6285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E4F3EBD0-7F19-4F36-B2FB-D8C094B5DF67}"/>
              </a:ext>
            </a:extLst>
          </p:cNvPr>
          <p:cNvSpPr txBox="1"/>
          <p:nvPr/>
        </p:nvSpPr>
        <p:spPr>
          <a:xfrm>
            <a:off x="699863" y="3717032"/>
            <a:ext cx="393636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제 </a:t>
            </a:r>
            <a:r>
              <a:rPr lang="en-US" altLang="ko-KR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</a:t>
            </a: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장</a:t>
            </a:r>
            <a:r>
              <a:rPr lang="en-US" altLang="ko-KR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 </a:t>
            </a: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치열한 코드 전쟁</a:t>
            </a:r>
            <a:r>
              <a:rPr lang="en-US" altLang="ko-KR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... (with </a:t>
            </a:r>
            <a:r>
              <a:rPr lang="en-US" altLang="ko-KR" sz="11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Github</a:t>
            </a:r>
            <a:r>
              <a:rPr lang="en-US" altLang="ko-KR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 </a:t>
            </a:r>
            <a:endParaRPr lang="ko-KR" altLang="en-US" sz="11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683568" y="1124744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제목 1">
            <a:extLst>
              <a:ext uri="{FF2B5EF4-FFF2-40B4-BE49-F238E27FC236}">
                <a16:creationId xmlns:a16="http://schemas.microsoft.com/office/drawing/2014/main" xmlns="" id="{AE5E96B9-8B8C-4417-B70B-4BE172E68E7E}"/>
              </a:ext>
            </a:extLst>
          </p:cNvPr>
          <p:cNvSpPr txBox="1">
            <a:spLocks/>
          </p:cNvSpPr>
          <p:nvPr/>
        </p:nvSpPr>
        <p:spPr>
          <a:xfrm>
            <a:off x="683568" y="548680"/>
            <a:ext cx="8229600" cy="7802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ko-KR" altLang="en-US" sz="28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□</a:t>
            </a:r>
            <a:r>
              <a:rPr lang="en-US" altLang="ko-KR" sz="28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8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만든 사람들</a:t>
            </a:r>
            <a:endParaRPr lang="en-US" altLang="ko-KR" sz="28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3" name="그림 2" descr="텍스트, 지도이(가) 표시된 사진&#10;&#10;자동 생성된 설명">
            <a:extLst>
              <a:ext uri="{FF2B5EF4-FFF2-40B4-BE49-F238E27FC236}">
                <a16:creationId xmlns:a16="http://schemas.microsoft.com/office/drawing/2014/main" xmlns="" id="{B13D2F6E-4A15-405F-A12C-71BEA5F377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020" y="3959843"/>
            <a:ext cx="3499964" cy="191742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65AA69C0-CC11-4A10-A178-E2F598ADBF1E}"/>
              </a:ext>
            </a:extLst>
          </p:cNvPr>
          <p:cNvSpPr txBox="1"/>
          <p:nvPr/>
        </p:nvSpPr>
        <p:spPr>
          <a:xfrm>
            <a:off x="4644008" y="1412776"/>
            <a:ext cx="47602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제 </a:t>
            </a:r>
            <a:r>
              <a:rPr lang="en-US" altLang="ko-KR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</a:t>
            </a: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장</a:t>
            </a:r>
            <a:r>
              <a:rPr lang="en-US" altLang="ko-KR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</a:t>
            </a: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작업은 각자</a:t>
            </a:r>
            <a:r>
              <a:rPr lang="en-US" altLang="ko-KR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코드는 </a:t>
            </a:r>
            <a:r>
              <a:rPr lang="ko-KR" altLang="en-US" sz="11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모듈화하여</a:t>
            </a: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정리</a:t>
            </a:r>
            <a:r>
              <a:rPr lang="en-US" altLang="ko-KR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  <a:endParaRPr lang="ko-KR" altLang="en-US" sz="11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120A6B06-24A5-4F24-A0C1-047833A748B9}"/>
              </a:ext>
            </a:extLst>
          </p:cNvPr>
          <p:cNvSpPr txBox="1"/>
          <p:nvPr/>
        </p:nvSpPr>
        <p:spPr>
          <a:xfrm>
            <a:off x="699863" y="1412776"/>
            <a:ext cx="393636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제 </a:t>
            </a:r>
            <a:r>
              <a:rPr lang="en-US" altLang="ko-KR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</a:t>
            </a: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장</a:t>
            </a:r>
            <a:r>
              <a:rPr lang="en-US" altLang="ko-KR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 </a:t>
            </a: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하루에 한번은 회의</a:t>
            </a:r>
            <a:r>
              <a:rPr lang="en-US" altLang="ko-KR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그리고 분업화</a:t>
            </a:r>
            <a:r>
              <a:rPr lang="en-US" altLang="ko-KR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!</a:t>
            </a:r>
            <a:endParaRPr lang="ko-KR" altLang="en-US" sz="11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7E453E35-B0B5-4119-8B72-D3B8DBA8F733}"/>
              </a:ext>
            </a:extLst>
          </p:cNvPr>
          <p:cNvSpPr txBox="1"/>
          <p:nvPr/>
        </p:nvSpPr>
        <p:spPr>
          <a:xfrm>
            <a:off x="5245984" y="4733891"/>
            <a:ext cx="27617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i="1" dirty="0">
                <a:solidFill>
                  <a:srgbClr val="FF0000"/>
                </a:solidFill>
              </a:rPr>
              <a:t>카페 사진 첨부 예정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3F92ABE2-90B6-4785-85C1-2781297F79F3}"/>
              </a:ext>
            </a:extLst>
          </p:cNvPr>
          <p:cNvSpPr txBox="1"/>
          <p:nvPr/>
        </p:nvSpPr>
        <p:spPr>
          <a:xfrm>
            <a:off x="1234223" y="1988840"/>
            <a:ext cx="27617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i="1" dirty="0">
                <a:solidFill>
                  <a:srgbClr val="FF0000"/>
                </a:solidFill>
              </a:rPr>
              <a:t>회의사진</a:t>
            </a:r>
            <a:r>
              <a:rPr lang="en-US" altLang="ko-KR" i="1" dirty="0">
                <a:solidFill>
                  <a:srgbClr val="FF0000"/>
                </a:solidFill>
              </a:rPr>
              <a:t>, </a:t>
            </a:r>
          </a:p>
          <a:p>
            <a:r>
              <a:rPr lang="ko-KR" altLang="en-US" i="1" dirty="0">
                <a:solidFill>
                  <a:srgbClr val="FF0000"/>
                </a:solidFill>
              </a:rPr>
              <a:t>조원별로 분업해서 </a:t>
            </a:r>
            <a:endParaRPr lang="en-US" altLang="ko-KR" i="1" dirty="0">
              <a:solidFill>
                <a:srgbClr val="FF0000"/>
              </a:solidFill>
            </a:endParaRPr>
          </a:p>
          <a:p>
            <a:r>
              <a:rPr lang="ko-KR" altLang="en-US" i="1" dirty="0">
                <a:solidFill>
                  <a:srgbClr val="FF0000"/>
                </a:solidFill>
              </a:rPr>
              <a:t>작업하자 한 </a:t>
            </a:r>
            <a:r>
              <a:rPr lang="ko-KR" altLang="en-US" i="1" dirty="0" err="1">
                <a:solidFill>
                  <a:srgbClr val="FF0000"/>
                </a:solidFill>
              </a:rPr>
              <a:t>표사진</a:t>
            </a:r>
            <a:r>
              <a:rPr lang="ko-KR" altLang="en-US" i="1" dirty="0">
                <a:solidFill>
                  <a:srgbClr val="FF0000"/>
                </a:solidFill>
              </a:rPr>
              <a:t> </a:t>
            </a:r>
            <a:endParaRPr lang="en-US" altLang="ko-KR" i="1" dirty="0">
              <a:solidFill>
                <a:srgbClr val="FF0000"/>
              </a:solidFill>
            </a:endParaRPr>
          </a:p>
          <a:p>
            <a:r>
              <a:rPr lang="ko-KR" altLang="en-US" i="1" dirty="0">
                <a:solidFill>
                  <a:srgbClr val="FF0000"/>
                </a:solidFill>
              </a:rPr>
              <a:t>첨부 예정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C6670171-E7DE-404D-88C3-289AA3658F8F}"/>
              </a:ext>
            </a:extLst>
          </p:cNvPr>
          <p:cNvSpPr txBox="1"/>
          <p:nvPr/>
        </p:nvSpPr>
        <p:spPr>
          <a:xfrm>
            <a:off x="4644008" y="3717032"/>
            <a:ext cx="47602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제 </a:t>
            </a:r>
            <a:r>
              <a:rPr lang="en-US" altLang="ko-KR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</a:t>
            </a: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장</a:t>
            </a:r>
            <a:r>
              <a:rPr lang="en-US" altLang="ko-KR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</a:t>
            </a: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쉬는 날은 밖에서 작업</a:t>
            </a:r>
            <a:r>
              <a:rPr lang="en-US" altLang="ko-KR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... </a:t>
            </a: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그리고 기분전환</a:t>
            </a:r>
            <a:r>
              <a:rPr lang="en-US" altLang="ko-KR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! </a:t>
            </a:r>
            <a:endParaRPr lang="ko-KR" altLang="en-US" sz="11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21" name="그림 20" descr="플레이트, 컵, 테이블, 커피이(가) 표시된 사진&#10;&#10;자동 생성된 설명">
            <a:extLst>
              <a:ext uri="{FF2B5EF4-FFF2-40B4-BE49-F238E27FC236}">
                <a16:creationId xmlns:a16="http://schemas.microsoft.com/office/drawing/2014/main" xmlns="" id="{02C53E9E-0F63-432A-BA88-0834A164564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6959" y="357268"/>
            <a:ext cx="773739" cy="773739"/>
          </a:xfrm>
          <a:prstGeom prst="rect">
            <a:avLst/>
          </a:prstGeom>
        </p:spPr>
      </p:pic>
      <p:pic>
        <p:nvPicPr>
          <p:cNvPr id="8" name="그림 7" descr="테이블, 노트북, 앉아있는, 컵이(가) 표시된 사진&#10;&#10;자동 생성된 설명">
            <a:extLst>
              <a:ext uri="{FF2B5EF4-FFF2-40B4-BE49-F238E27FC236}">
                <a16:creationId xmlns:a16="http://schemas.microsoft.com/office/drawing/2014/main" xmlns="" id="{4E0A4834-2E46-4EE6-A2B6-A39C21E653D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1141" y="3941370"/>
            <a:ext cx="3528389" cy="1944216"/>
          </a:xfrm>
          <a:prstGeom prst="rect">
            <a:avLst/>
          </a:prstGeom>
        </p:spPr>
      </p:pic>
      <p:pic>
        <p:nvPicPr>
          <p:cNvPr id="25" name="Picture 2">
            <a:extLst>
              <a:ext uri="{FF2B5EF4-FFF2-40B4-BE49-F238E27FC236}">
                <a16:creationId xmlns:a16="http://schemas.microsoft.com/office/drawing/2014/main" xmlns="" id="{7F84A8CC-2E5B-45B9-8794-E1A174482E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84" b="53111"/>
          <a:stretch/>
        </p:blipFill>
        <p:spPr bwMode="auto">
          <a:xfrm>
            <a:off x="4806777" y="1651924"/>
            <a:ext cx="1233851" cy="19812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xmlns="" id="{E6C8592B-83AE-4B11-8C5E-20856677BAD2}"/>
              </a:ext>
            </a:extLst>
          </p:cNvPr>
          <p:cNvGrpSpPr/>
          <p:nvPr/>
        </p:nvGrpSpPr>
        <p:grpSpPr>
          <a:xfrm>
            <a:off x="6099517" y="1651924"/>
            <a:ext cx="1208787" cy="1981220"/>
            <a:chOff x="6800903" y="1651924"/>
            <a:chExt cx="1208787" cy="1981220"/>
          </a:xfrm>
        </p:grpSpPr>
        <p:pic>
          <p:nvPicPr>
            <p:cNvPr id="32" name="Picture 2">
              <a:extLst>
                <a:ext uri="{FF2B5EF4-FFF2-40B4-BE49-F238E27FC236}">
                  <a16:creationId xmlns:a16="http://schemas.microsoft.com/office/drawing/2014/main" xmlns="" id="{FDEEE7BC-554E-411F-ABC4-95A909A4E15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785" t="57395" b="611"/>
            <a:stretch/>
          </p:blipFill>
          <p:spPr bwMode="auto">
            <a:xfrm>
              <a:off x="6800904" y="1858788"/>
              <a:ext cx="1208786" cy="17743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3" name="Picture 2">
              <a:extLst>
                <a:ext uri="{FF2B5EF4-FFF2-40B4-BE49-F238E27FC236}">
                  <a16:creationId xmlns:a16="http://schemas.microsoft.com/office/drawing/2014/main" xmlns="" id="{065A122B-3ADE-4A8E-843F-E210BAD40D5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785" t="79" b="95015"/>
            <a:stretch/>
          </p:blipFill>
          <p:spPr bwMode="auto">
            <a:xfrm>
              <a:off x="6800903" y="1651924"/>
              <a:ext cx="1208787" cy="2072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626C81AA-726C-4DEE-B037-48EDE2237410}"/>
              </a:ext>
            </a:extLst>
          </p:cNvPr>
          <p:cNvSpPr txBox="1"/>
          <p:nvPr/>
        </p:nvSpPr>
        <p:spPr>
          <a:xfrm>
            <a:off x="7308304" y="1676707"/>
            <a:ext cx="1144337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사이트별 검색어</a:t>
            </a:r>
            <a:endParaRPr lang="en-US" altLang="ko-KR" sz="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sz="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가져오는 </a:t>
            </a:r>
            <a:r>
              <a:rPr lang="ko-KR" altLang="en-US" sz="800" dirty="0">
                <a:solidFill>
                  <a:srgbClr val="00B05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모듈</a:t>
            </a:r>
            <a:r>
              <a:rPr lang="en-US" altLang="ko-KR" sz="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...</a:t>
            </a:r>
          </a:p>
          <a:p>
            <a:endParaRPr lang="en-US" altLang="ko-KR" sz="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sz="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사이트별 뉴스</a:t>
            </a:r>
            <a:endParaRPr lang="en-US" altLang="ko-KR" sz="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sz="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검색하는 </a:t>
            </a:r>
            <a:r>
              <a:rPr lang="ko-KR" altLang="en-US" sz="800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모듈</a:t>
            </a:r>
            <a:r>
              <a:rPr lang="en-US" altLang="ko-KR" sz="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...</a:t>
            </a:r>
          </a:p>
          <a:p>
            <a:endParaRPr lang="en-US" altLang="ko-KR" sz="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</a:t>
            </a:r>
            <a:r>
              <a:rPr lang="ko-KR" altLang="en-US" sz="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차 </a:t>
            </a:r>
            <a:r>
              <a:rPr lang="ko-KR" altLang="en-US" sz="8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전처리</a:t>
            </a:r>
            <a:r>
              <a:rPr lang="ko-KR" altLang="en-US" sz="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모듈</a:t>
            </a:r>
            <a:r>
              <a:rPr lang="en-US" altLang="ko-KR" sz="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r>
              <a:rPr lang="en-US" altLang="ko-KR" sz="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</a:t>
            </a:r>
            <a:r>
              <a:rPr lang="ko-KR" altLang="en-US" sz="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차 </a:t>
            </a:r>
            <a:r>
              <a:rPr lang="ko-KR" altLang="en-US" sz="8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전처리</a:t>
            </a:r>
            <a:r>
              <a:rPr lang="ko-KR" altLang="en-US" sz="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800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모듈</a:t>
            </a:r>
            <a:r>
              <a:rPr lang="en-US" altLang="ko-KR" sz="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...</a:t>
            </a:r>
          </a:p>
          <a:p>
            <a:endParaRPr lang="en-US" altLang="ko-KR" sz="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sz="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형태소 분석기 </a:t>
            </a:r>
            <a:r>
              <a:rPr lang="ko-KR" altLang="en-US" sz="800" dirty="0">
                <a:solidFill>
                  <a:srgbClr val="00B05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모듈</a:t>
            </a:r>
            <a:r>
              <a:rPr lang="en-US" altLang="ko-KR" sz="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...</a:t>
            </a:r>
          </a:p>
          <a:p>
            <a:endParaRPr lang="en-US" altLang="ko-KR" sz="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sz="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통계적 분석기 </a:t>
            </a:r>
            <a:r>
              <a:rPr lang="ko-KR" altLang="en-US" sz="800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모듈</a:t>
            </a:r>
            <a:r>
              <a:rPr lang="en-US" altLang="ko-KR" sz="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...</a:t>
            </a:r>
          </a:p>
          <a:p>
            <a:endParaRPr lang="en-US" altLang="ko-KR" sz="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sz="9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각자에 자리에서</a:t>
            </a:r>
            <a:endParaRPr lang="en-US" altLang="ko-KR" sz="9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sz="9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일하는 코드들</a:t>
            </a:r>
            <a:r>
              <a:rPr lang="en-US" altLang="ko-KR" sz="9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!</a:t>
            </a:r>
          </a:p>
          <a:p>
            <a:r>
              <a:rPr lang="ko-KR" altLang="en-US" sz="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endParaRPr lang="en-US" altLang="ko-KR" sz="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5" name="그림 4" descr="사람, 실내, 남자, 앉아있는이(가) 표시된 사진&#10;&#10;자동 생성된 설명">
            <a:extLst>
              <a:ext uri="{FF2B5EF4-FFF2-40B4-BE49-F238E27FC236}">
                <a16:creationId xmlns:a16="http://schemas.microsoft.com/office/drawing/2014/main" xmlns="" id="{DAE859DF-FB0F-402C-AC6B-625F39BE7D8E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" t="22290" r="20761"/>
          <a:stretch/>
        </p:blipFill>
        <p:spPr>
          <a:xfrm>
            <a:off x="928020" y="1651924"/>
            <a:ext cx="3499964" cy="1983220"/>
          </a:xfrm>
          <a:prstGeom prst="rect">
            <a:avLst/>
          </a:prstGeom>
        </p:spPr>
      </p:pic>
      <p:pic>
        <p:nvPicPr>
          <p:cNvPr id="9" name="그림 8" descr="텍스트, 화이트보드이(가) 표시된 사진&#10;&#10;자동 생성된 설명">
            <a:extLst>
              <a:ext uri="{FF2B5EF4-FFF2-40B4-BE49-F238E27FC236}">
                <a16:creationId xmlns:a16="http://schemas.microsoft.com/office/drawing/2014/main" xmlns="" id="{58C8B589-7692-4D00-B26D-6E6639A63FA7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10" r="7580"/>
          <a:stretch/>
        </p:blipFill>
        <p:spPr>
          <a:xfrm rot="4977019">
            <a:off x="216298" y="2274877"/>
            <a:ext cx="1619369" cy="1099982"/>
          </a:xfrm>
          <a:prstGeom prst="rect">
            <a:avLst/>
          </a:prstGeom>
          <a:ln w="19050">
            <a:noFill/>
          </a:ln>
          <a:effectLst>
            <a:outerShdw blurRad="50800" dist="38100" dir="2700000" sx="104000" sy="104000" algn="tl" rotWithShape="0">
              <a:schemeClr val="bg1">
                <a:alpha val="15000"/>
              </a:schemeClr>
            </a:outerShdw>
          </a:effec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94E202A0-6EAE-44CB-A92A-3B339D3F5177}"/>
              </a:ext>
            </a:extLst>
          </p:cNvPr>
          <p:cNvSpPr txBox="1"/>
          <p:nvPr/>
        </p:nvSpPr>
        <p:spPr>
          <a:xfrm rot="252288">
            <a:off x="475243" y="3152758"/>
            <a:ext cx="1169236" cy="19110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ko-KR" altLang="en-US" sz="800" b="1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노트에 각자 역할 메모</a:t>
            </a:r>
            <a:r>
              <a:rPr lang="en-US" altLang="ko-KR" sz="800" b="1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!</a:t>
            </a:r>
            <a:endParaRPr lang="ko-KR" altLang="en-US" sz="800" b="1" dirty="0">
              <a:solidFill>
                <a:srgbClr val="FF0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xmlns="" id="{E1AA677C-C8A8-41BE-9A5D-CD1D3D940F3E}"/>
              </a:ext>
            </a:extLst>
          </p:cNvPr>
          <p:cNvSpPr/>
          <p:nvPr/>
        </p:nvSpPr>
        <p:spPr>
          <a:xfrm>
            <a:off x="2358799" y="4210204"/>
            <a:ext cx="360040" cy="14401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2B557D62-C1ED-44B4-A371-F9F89EFBE2E0}"/>
              </a:ext>
            </a:extLst>
          </p:cNvPr>
          <p:cNvSpPr txBox="1"/>
          <p:nvPr/>
        </p:nvSpPr>
        <p:spPr>
          <a:xfrm>
            <a:off x="2646830" y="4068909"/>
            <a:ext cx="294723" cy="30777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??</a:t>
            </a:r>
            <a:endParaRPr lang="ko-KR" alt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5140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그림 37" descr="그리기이(가) 표시된 사진&#10;&#10;자동 생성된 설명">
            <a:extLst>
              <a:ext uri="{FF2B5EF4-FFF2-40B4-BE49-F238E27FC236}">
                <a16:creationId xmlns:a16="http://schemas.microsoft.com/office/drawing/2014/main" xmlns="" id="{73C17181-AA1E-45AB-96C7-20FAAAEDC02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919" y="3980659"/>
            <a:ext cx="1542481" cy="1824605"/>
          </a:xfrm>
          <a:prstGeom prst="rect">
            <a:avLst/>
          </a:prstGeom>
        </p:spPr>
      </p:pic>
      <p:pic>
        <p:nvPicPr>
          <p:cNvPr id="28" name="그림 27" descr="표지판이(가) 표시된 사진&#10;&#10;자동 생성된 설명">
            <a:extLst>
              <a:ext uri="{FF2B5EF4-FFF2-40B4-BE49-F238E27FC236}">
                <a16:creationId xmlns:a16="http://schemas.microsoft.com/office/drawing/2014/main" xmlns="" id="{A01742E8-3CE9-4421-AE5F-4ABD681ECE6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38" t="3581" r="10216" b="62685"/>
          <a:stretch/>
        </p:blipFill>
        <p:spPr>
          <a:xfrm>
            <a:off x="6278725" y="2708920"/>
            <a:ext cx="1317611" cy="70553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683568" y="1124744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xmlns="" id="{6E72D6C4-98E4-4CEE-AD31-AF32553B621C}"/>
              </a:ext>
            </a:extLst>
          </p:cNvPr>
          <p:cNvCxnSpPr/>
          <p:nvPr/>
        </p:nvCxnSpPr>
        <p:spPr>
          <a:xfrm>
            <a:off x="683568" y="5949280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B33C7D7E-70B4-42A8-841E-940CC8EF612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509" b="69231" l="3758" r="94118">
                        <a14:foregroundMark x1="50654" y1="43956" x2="51471" y2="43956"/>
                        <a14:foregroundMark x1="81046" y1="43956" x2="81046" y2="43956"/>
                        <a14:foregroundMark x1="76961" y1="22344" x2="76961" y2="22344"/>
                        <a14:foregroundMark x1="94118" y1="51099" x2="94118" y2="51099"/>
                        <a14:foregroundMark x1="3758" y1="53846" x2="3758" y2="53846"/>
                        <a14:foregroundMark x1="5392" y1="54212" x2="5392" y2="54212"/>
                        <a14:foregroundMark x1="25000" y1="52930" x2="25000" y2="52930"/>
                        <a14:foregroundMark x1="80556" y1="45238" x2="80556" y2="45238"/>
                        <a14:foregroundMark x1="34641" y1="21429" x2="34641" y2="21429"/>
                        <a14:foregroundMark x1="34641" y1="20696" x2="34641" y2="20696"/>
                        <a14:foregroundMark x1="39379" y1="17399" x2="39379" y2="17399"/>
                        <a14:foregroundMark x1="55065" y1="19780" x2="55065" y2="19780"/>
                        <a14:foregroundMark x1="82190" y1="45238" x2="82190" y2="45238"/>
                        <a14:foregroundMark x1="81373" y1="49817" x2="81373" y2="49817"/>
                        <a14:backgroundMark x1="88235" y1="9890" x2="95752" y2="24542"/>
                        <a14:backgroundMark x1="95752" y1="24542" x2="88235" y2="33700"/>
                        <a14:backgroundMark x1="11438" y1="30952" x2="9477" y2="0"/>
                        <a14:backgroundMark x1="81373" y1="51465" x2="81373" y2="5146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-23571" r="-555" b="23017"/>
          <a:stretch/>
        </p:blipFill>
        <p:spPr>
          <a:xfrm>
            <a:off x="5370864" y="3423044"/>
            <a:ext cx="1217360" cy="1086076"/>
          </a:xfrm>
          <a:prstGeom prst="rect">
            <a:avLst/>
          </a:prstGeom>
          <a:ln>
            <a:noFill/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ED825AC7-C8FD-4C4C-B2A5-A6AC1DF0CE3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1619635"/>
            <a:ext cx="1368152" cy="94526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xmlns="" id="{5E0FB976-C42A-4172-9C02-854CE18EE75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1283" y="2904347"/>
            <a:ext cx="884693" cy="884693"/>
          </a:xfrm>
          <a:prstGeom prst="rect">
            <a:avLst/>
          </a:prstGeom>
        </p:spPr>
      </p:pic>
      <p:pic>
        <p:nvPicPr>
          <p:cNvPr id="20" name="그림 19" descr="플레이트이(가) 표시된 사진&#10;&#10;자동 생성된 설명">
            <a:extLst>
              <a:ext uri="{FF2B5EF4-FFF2-40B4-BE49-F238E27FC236}">
                <a16:creationId xmlns:a16="http://schemas.microsoft.com/office/drawing/2014/main" xmlns="" id="{82EA1E75-949B-4A16-8138-3D30FA618E92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138" y="4823425"/>
            <a:ext cx="2107694" cy="1053847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xmlns="" id="{6AD5F64B-4750-40F2-B1EE-6E3956A69EB1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0324" y="2204864"/>
            <a:ext cx="1269708" cy="321395"/>
          </a:xfrm>
          <a:prstGeom prst="rect">
            <a:avLst/>
          </a:prstGeom>
        </p:spPr>
      </p:pic>
      <p:pic>
        <p:nvPicPr>
          <p:cNvPr id="26" name="그림 25" descr="개체, 표지판이(가) 표시된 사진&#10;&#10;자동 생성된 설명">
            <a:extLst>
              <a:ext uri="{FF2B5EF4-FFF2-40B4-BE49-F238E27FC236}">
                <a16:creationId xmlns:a16="http://schemas.microsoft.com/office/drawing/2014/main" xmlns="" id="{2F73A76F-CF05-4960-A7D9-49CB2C7A1EC1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683"/>
          <a:stretch/>
        </p:blipFill>
        <p:spPr>
          <a:xfrm>
            <a:off x="5940152" y="1484784"/>
            <a:ext cx="2830605" cy="1117037"/>
          </a:xfrm>
          <a:prstGeom prst="rect">
            <a:avLst/>
          </a:prstGeom>
        </p:spPr>
      </p:pic>
      <p:pic>
        <p:nvPicPr>
          <p:cNvPr id="32" name="그림 31" descr="음식, 옅은, 그리기이(가) 표시된 사진&#10;&#10;자동 생성된 설명">
            <a:extLst>
              <a:ext uri="{FF2B5EF4-FFF2-40B4-BE49-F238E27FC236}">
                <a16:creationId xmlns:a16="http://schemas.microsoft.com/office/drawing/2014/main" xmlns="" id="{03C133B5-C014-40DC-A80E-A64EA7753833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268323"/>
            <a:ext cx="1576688" cy="1576688"/>
          </a:xfrm>
          <a:prstGeom prst="rect">
            <a:avLst/>
          </a:prstGeom>
        </p:spPr>
      </p:pic>
      <p:pic>
        <p:nvPicPr>
          <p:cNvPr id="34" name="그림 33" descr="그리기, 표지판이(가) 표시된 사진&#10;&#10;자동 생성된 설명">
            <a:extLst>
              <a:ext uri="{FF2B5EF4-FFF2-40B4-BE49-F238E27FC236}">
                <a16:creationId xmlns:a16="http://schemas.microsoft.com/office/drawing/2014/main" xmlns="" id="{D0A71D5E-2185-49D4-80DD-2B62C9F0F6B5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9096" y="3424708"/>
            <a:ext cx="1217360" cy="508348"/>
          </a:xfrm>
          <a:prstGeom prst="rect">
            <a:avLst/>
          </a:prstGeom>
        </p:spPr>
      </p:pic>
      <p:pic>
        <p:nvPicPr>
          <p:cNvPr id="36" name="그림 35" descr="그리기이(가) 표시된 사진&#10;&#10;자동 생성된 설명">
            <a:extLst>
              <a:ext uri="{FF2B5EF4-FFF2-40B4-BE49-F238E27FC236}">
                <a16:creationId xmlns:a16="http://schemas.microsoft.com/office/drawing/2014/main" xmlns="" id="{65B96D9D-EC91-4E4D-A25A-4BA57400E171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64" y="5023161"/>
            <a:ext cx="1468738" cy="782103"/>
          </a:xfrm>
          <a:prstGeom prst="rect">
            <a:avLst/>
          </a:prstGeom>
        </p:spPr>
      </p:pic>
      <p:pic>
        <p:nvPicPr>
          <p:cNvPr id="44" name="그림 43" descr="그리기, 플레이트, 시계이(가) 표시된 사진&#10;&#10;자동 생성된 설명">
            <a:extLst>
              <a:ext uri="{FF2B5EF4-FFF2-40B4-BE49-F238E27FC236}">
                <a16:creationId xmlns:a16="http://schemas.microsoft.com/office/drawing/2014/main" xmlns="" id="{8A7BB724-1700-440D-AA4D-39F752AC11D6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936" y="4162387"/>
            <a:ext cx="1079120" cy="647472"/>
          </a:xfrm>
          <a:prstGeom prst="rect">
            <a:avLst/>
          </a:prstGeom>
        </p:spPr>
      </p:pic>
      <p:pic>
        <p:nvPicPr>
          <p:cNvPr id="46" name="그림 45" descr="그리기이(가) 표시된 사진&#10;&#10;자동 생성된 설명">
            <a:extLst>
              <a:ext uri="{FF2B5EF4-FFF2-40B4-BE49-F238E27FC236}">
                <a16:creationId xmlns:a16="http://schemas.microsoft.com/office/drawing/2014/main" xmlns="" id="{17C04E11-F5F5-4D97-B7D6-1D34C11D4775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876" y="3978762"/>
            <a:ext cx="1506892" cy="746382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xmlns="" id="{D89E046B-BFE5-4821-9DD6-4869D89703EB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0721" y="4221093"/>
            <a:ext cx="1193494" cy="648068"/>
          </a:xfrm>
          <a:prstGeom prst="rect">
            <a:avLst/>
          </a:prstGeom>
        </p:spPr>
      </p:pic>
      <p:pic>
        <p:nvPicPr>
          <p:cNvPr id="50" name="그림 49" descr="표지판, 그리기, 시계이(가) 표시된 사진&#10;&#10;자동 생성된 설명">
            <a:extLst>
              <a:ext uri="{FF2B5EF4-FFF2-40B4-BE49-F238E27FC236}">
                <a16:creationId xmlns:a16="http://schemas.microsoft.com/office/drawing/2014/main" xmlns="" id="{4C3958A2-5DEB-4490-8C65-67FE5BD2FF11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8816" y="5268592"/>
            <a:ext cx="1217360" cy="608680"/>
          </a:xfrm>
          <a:prstGeom prst="rect">
            <a:avLst/>
          </a:prstGeom>
        </p:spPr>
      </p:pic>
      <p:pic>
        <p:nvPicPr>
          <p:cNvPr id="54" name="그림 53" descr="그리기이(가) 표시된 사진&#10;&#10;자동 생성된 설명">
            <a:extLst>
              <a:ext uri="{FF2B5EF4-FFF2-40B4-BE49-F238E27FC236}">
                <a16:creationId xmlns:a16="http://schemas.microsoft.com/office/drawing/2014/main" xmlns="" id="{7ADBFFB2-714D-4642-BA67-75309B63E348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3045610"/>
            <a:ext cx="2803483" cy="671422"/>
          </a:xfrm>
          <a:prstGeom prst="rect">
            <a:avLst/>
          </a:prstGeom>
        </p:spPr>
      </p:pic>
      <p:pic>
        <p:nvPicPr>
          <p:cNvPr id="56" name="그림 55" descr="그리기, 보는, 표지판, 남자이(가) 표시된 사진&#10;&#10;자동 생성된 설명">
            <a:extLst>
              <a:ext uri="{FF2B5EF4-FFF2-40B4-BE49-F238E27FC236}">
                <a16:creationId xmlns:a16="http://schemas.microsoft.com/office/drawing/2014/main" xmlns="" id="{6A692B72-5339-4D40-BBC6-C929FC9EA821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2653" y="1268760"/>
            <a:ext cx="1418693" cy="718804"/>
          </a:xfrm>
          <a:prstGeom prst="rect">
            <a:avLst/>
          </a:prstGeom>
        </p:spPr>
      </p:pic>
      <p:pic>
        <p:nvPicPr>
          <p:cNvPr id="3" name="그림 2" descr="시계, 플레이트, 표지판이(가) 표시된 사진&#10;&#10;자동 생성된 설명">
            <a:extLst>
              <a:ext uri="{FF2B5EF4-FFF2-40B4-BE49-F238E27FC236}">
                <a16:creationId xmlns:a16="http://schemas.microsoft.com/office/drawing/2014/main" xmlns="" id="{DA502242-68C2-4855-82E0-494810D5D318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4" y="2843599"/>
            <a:ext cx="1685387" cy="412582"/>
          </a:xfrm>
          <a:prstGeom prst="rect">
            <a:avLst/>
          </a:prstGeom>
        </p:spPr>
      </p:pic>
      <p:sp>
        <p:nvSpPr>
          <p:cNvPr id="23" name="제목 1">
            <a:extLst>
              <a:ext uri="{FF2B5EF4-FFF2-40B4-BE49-F238E27FC236}">
                <a16:creationId xmlns:a16="http://schemas.microsoft.com/office/drawing/2014/main" xmlns="" id="{C77CCB05-4003-4F92-9B9D-852B03602D8B}"/>
              </a:ext>
            </a:extLst>
          </p:cNvPr>
          <p:cNvSpPr txBox="1">
            <a:spLocks/>
          </p:cNvSpPr>
          <p:nvPr/>
        </p:nvSpPr>
        <p:spPr>
          <a:xfrm>
            <a:off x="683568" y="548680"/>
            <a:ext cx="8229600" cy="7802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ko-KR" altLang="en-US" sz="28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□</a:t>
            </a:r>
            <a:r>
              <a:rPr lang="en-US" altLang="ko-KR" sz="28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8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사용기술</a:t>
            </a:r>
            <a:r>
              <a:rPr lang="en-US" altLang="ko-KR" sz="28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8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및 참고문헌</a:t>
            </a:r>
            <a:endParaRPr lang="en-US" altLang="ko-KR" sz="28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05419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683568" y="1124744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xmlns="" id="{6E72D6C4-98E4-4CEE-AD31-AF32553B621C}"/>
              </a:ext>
            </a:extLst>
          </p:cNvPr>
          <p:cNvCxnSpPr/>
          <p:nvPr/>
        </p:nvCxnSpPr>
        <p:spPr>
          <a:xfrm>
            <a:off x="683568" y="5949280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제목 1">
            <a:extLst>
              <a:ext uri="{FF2B5EF4-FFF2-40B4-BE49-F238E27FC236}">
                <a16:creationId xmlns:a16="http://schemas.microsoft.com/office/drawing/2014/main" xmlns="" id="{9B832819-FDBA-4905-ACED-AF3B882FE5E0}"/>
              </a:ext>
            </a:extLst>
          </p:cNvPr>
          <p:cNvSpPr txBox="1">
            <a:spLocks/>
          </p:cNvSpPr>
          <p:nvPr/>
        </p:nvSpPr>
        <p:spPr>
          <a:xfrm>
            <a:off x="683568" y="548680"/>
            <a:ext cx="8229600" cy="7802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ko-KR" altLang="en-US" sz="28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□</a:t>
            </a:r>
            <a:r>
              <a:rPr lang="en-US" altLang="ko-KR" sz="28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8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사용기술</a:t>
            </a:r>
            <a:r>
              <a:rPr lang="en-US" altLang="ko-KR" sz="28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8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및 참고문헌</a:t>
            </a:r>
            <a:endParaRPr lang="en-US" altLang="ko-KR" sz="28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3" name="제목 1">
            <a:extLst>
              <a:ext uri="{FF2B5EF4-FFF2-40B4-BE49-F238E27FC236}">
                <a16:creationId xmlns:a16="http://schemas.microsoft.com/office/drawing/2014/main" xmlns="" id="{562EB871-4D27-4216-800E-93BC0081967D}"/>
              </a:ext>
            </a:extLst>
          </p:cNvPr>
          <p:cNvSpPr txBox="1">
            <a:spLocks/>
          </p:cNvSpPr>
          <p:nvPr/>
        </p:nvSpPr>
        <p:spPr>
          <a:xfrm>
            <a:off x="683568" y="1268759"/>
            <a:ext cx="7776864" cy="4680517"/>
          </a:xfrm>
          <a:prstGeom prst="rect">
            <a:avLst/>
          </a:prstGeom>
          <a:ln w="19050">
            <a:noFill/>
          </a:ln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16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형태소 분석기</a:t>
            </a:r>
            <a:r>
              <a:rPr lang="ko-KR" altLang="en-US" sz="11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endParaRPr lang="en-US" altLang="ko-KR" sz="1100" b="1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Khaiii</a:t>
            </a: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(</a:t>
            </a:r>
            <a:r>
              <a:rPr lang="en-US" altLang="ko-KR" sz="11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Kakao</a:t>
            </a: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Hangul Analyzer 3), </a:t>
            </a:r>
            <a:r>
              <a:rPr lang="en-US" altLang="ko-KR" sz="11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Komoran</a:t>
            </a: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(</a:t>
            </a:r>
            <a:r>
              <a:rPr lang="en-US" altLang="ko-KR" sz="11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Shineware</a:t>
            </a: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 sz="11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통계적 분석기법</a:t>
            </a:r>
            <a:r>
              <a:rPr lang="en-US" altLang="ko-KR" sz="14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(TF-IDF, Word2Vec)</a:t>
            </a: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장희원 </a:t>
            </a: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2015</a:t>
            </a:r>
            <a:r>
              <a:rPr lang="ko-KR" altLang="en-US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년 </a:t>
            </a: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Word2Vec</a:t>
            </a:r>
            <a:r>
              <a:rPr lang="ko-KR" altLang="en-US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을 활용한 문서의 의미기반 탐색 </a:t>
            </a: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연세대학교 대학원</a:t>
            </a: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이유나</a:t>
            </a: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2016</a:t>
            </a:r>
            <a:r>
              <a:rPr lang="ko-KR" altLang="en-US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년 </a:t>
            </a: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텍스트 문서 기반 연관 법령 검색 방법에 관한 연구 </a:t>
            </a: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연세대학교 대학원</a:t>
            </a: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강형석</a:t>
            </a: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양장훈 </a:t>
            </a: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2019 </a:t>
            </a:r>
            <a:r>
              <a:rPr lang="ko-KR" altLang="en-US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년 </a:t>
            </a: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한국어 단어 </a:t>
            </a:r>
            <a:r>
              <a:rPr lang="ko-KR" altLang="en-US" sz="11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임베딩을</a:t>
            </a:r>
            <a:r>
              <a:rPr lang="ko-KR" altLang="en-US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위한 </a:t>
            </a: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Word2vec </a:t>
            </a:r>
            <a:r>
              <a:rPr lang="ko-KR" altLang="en-US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모델의 최적화 </a:t>
            </a: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서울미디어대학원대학교</a:t>
            </a: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허지욱</a:t>
            </a: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2018</a:t>
            </a:r>
            <a:r>
              <a:rPr lang="ko-KR" altLang="en-US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년</a:t>
            </a: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Word2vec</a:t>
            </a:r>
            <a:r>
              <a:rPr lang="ko-KR" altLang="en-US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를 이용한 한국어 단어 군집화 기법 </a:t>
            </a: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한국인터넷방송통신학회 </a:t>
            </a:r>
            <a:r>
              <a:rPr lang="ko-KR" altLang="en-US" sz="11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논문지</a:t>
            </a:r>
            <a:r>
              <a:rPr lang="ko-KR" altLang="en-US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제 </a:t>
            </a: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18</a:t>
            </a:r>
            <a:r>
              <a:rPr lang="ko-KR" altLang="en-US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권 제</a:t>
            </a: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5</a:t>
            </a:r>
            <a:r>
              <a:rPr lang="ko-KR" altLang="en-US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호</a:t>
            </a:r>
            <a:endParaRPr lang="en-US" altLang="ko-KR" sz="11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Sergey </a:t>
            </a:r>
            <a:r>
              <a:rPr lang="en-US" altLang="ko-KR" sz="11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Brin</a:t>
            </a: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and Lawrence Page </a:t>
            </a:r>
            <a:r>
              <a:rPr lang="en-US" altLang="ko-KR" sz="11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The Anatomy of a Large-Scale </a:t>
            </a:r>
            <a:r>
              <a:rPr lang="en-US" altLang="ko-KR" sz="11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Hypertextual</a:t>
            </a: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Web Search Engine</a:t>
            </a:r>
          </a:p>
          <a:p>
            <a:pPr>
              <a:lnSpc>
                <a:spcPct val="150000"/>
              </a:lnSpc>
            </a:pPr>
            <a:endParaRPr lang="en-US" altLang="ko-KR" sz="11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시각화 라이브러리</a:t>
            </a:r>
            <a:endParaRPr lang="en-US" altLang="ko-KR" sz="1600" b="1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3d-force-graph </a:t>
            </a:r>
            <a:r>
              <a:rPr lang="en-US" altLang="ko-KR" sz="11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Javascript</a:t>
            </a: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library (with three.js)</a:t>
            </a:r>
          </a:p>
          <a:p>
            <a:pPr>
              <a:lnSpc>
                <a:spcPct val="150000"/>
              </a:lnSpc>
            </a:pPr>
            <a:endParaRPr lang="en-US" altLang="ko-KR" sz="11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b="1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그외</a:t>
            </a:r>
            <a:r>
              <a:rPr lang="ko-KR" altLang="en-US" sz="16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en-US" altLang="ko-KR" sz="16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API, </a:t>
            </a:r>
            <a:r>
              <a:rPr lang="ko-KR" altLang="en-US" sz="16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라이브러리</a:t>
            </a:r>
            <a:r>
              <a:rPr lang="en-US" altLang="ko-KR" sz="16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sz="1600" b="1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컨텐츠</a:t>
            </a:r>
            <a:r>
              <a:rPr lang="ko-KR" altLang="en-US" sz="16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ko-KR" altLang="en-US" sz="1600" b="1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딜리버</a:t>
            </a:r>
            <a:r>
              <a:rPr lang="ko-KR" altLang="en-US" sz="16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등</a:t>
            </a:r>
            <a:r>
              <a:rPr lang="en-US" altLang="ko-KR" sz="16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...</a:t>
            </a:r>
          </a:p>
          <a:p>
            <a:pPr>
              <a:lnSpc>
                <a:spcPct val="150000"/>
              </a:lnSpc>
            </a:pPr>
            <a:r>
              <a:rPr lang="en-US" altLang="ko-KR" sz="11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Naver</a:t>
            </a: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ko-KR" altLang="en-US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뉴스</a:t>
            </a: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API, </a:t>
            </a:r>
            <a:r>
              <a:rPr lang="en-US" altLang="ko-KR" sz="11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Daum</a:t>
            </a: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ko-KR" altLang="en-US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뉴스</a:t>
            </a: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Twitter API, </a:t>
            </a:r>
            <a:r>
              <a:rPr lang="en-US" altLang="ko-KR" sz="11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cloudflare</a:t>
            </a: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Google CDN, BeautifulSoup4, pandas, </a:t>
            </a:r>
            <a:r>
              <a:rPr lang="en-US" altLang="ko-KR" sz="11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yweather</a:t>
            </a: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en-US" altLang="ko-KR" sz="11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numpy</a:t>
            </a: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en-US" altLang="ko-KR" sz="11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konlpy</a:t>
            </a: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en-US" altLang="ko-KR" sz="11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gensim</a:t>
            </a: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and etc.</a:t>
            </a:r>
          </a:p>
          <a:p>
            <a:pPr>
              <a:lnSpc>
                <a:spcPct val="150000"/>
              </a:lnSpc>
            </a:pPr>
            <a:endParaRPr lang="en-US" altLang="ko-KR" sz="1100" b="1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100" b="1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1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1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1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72140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683568" y="1124744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xmlns="" id="{6E72D6C4-98E4-4CEE-AD31-AF32553B621C}"/>
              </a:ext>
            </a:extLst>
          </p:cNvPr>
          <p:cNvCxnSpPr/>
          <p:nvPr/>
        </p:nvCxnSpPr>
        <p:spPr>
          <a:xfrm>
            <a:off x="683568" y="5949280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제목 1">
            <a:extLst>
              <a:ext uri="{FF2B5EF4-FFF2-40B4-BE49-F238E27FC236}">
                <a16:creationId xmlns:a16="http://schemas.microsoft.com/office/drawing/2014/main" xmlns="" id="{9B832819-FDBA-4905-ACED-AF3B882FE5E0}"/>
              </a:ext>
            </a:extLst>
          </p:cNvPr>
          <p:cNvSpPr txBox="1">
            <a:spLocks/>
          </p:cNvSpPr>
          <p:nvPr/>
        </p:nvSpPr>
        <p:spPr>
          <a:xfrm>
            <a:off x="683568" y="548680"/>
            <a:ext cx="8229600" cy="7802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ko-KR" altLang="en-US" sz="28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□ 마치며</a:t>
            </a:r>
            <a:r>
              <a:rPr lang="en-US" altLang="ko-KR" sz="28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.. </a:t>
            </a:r>
            <a:r>
              <a:rPr lang="ko-KR" altLang="en-US" sz="2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느낀 점 </a:t>
            </a:r>
            <a:r>
              <a:rPr lang="en-US" altLang="ko-KR" sz="2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&amp; Comment..</a:t>
            </a:r>
            <a:endParaRPr lang="en-US" altLang="ko-KR" sz="28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xmlns="" id="{81FA37D3-5E65-4A29-8B8C-5B1E887F4353}"/>
              </a:ext>
            </a:extLst>
          </p:cNvPr>
          <p:cNvSpPr txBox="1">
            <a:spLocks/>
          </p:cNvSpPr>
          <p:nvPr/>
        </p:nvSpPr>
        <p:spPr>
          <a:xfrm>
            <a:off x="1440160" y="1124744"/>
            <a:ext cx="7452320" cy="4680517"/>
          </a:xfrm>
          <a:prstGeom prst="rect">
            <a:avLst/>
          </a:prstGeom>
          <a:ln w="19050">
            <a:noFill/>
          </a:ln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이번 프로젝트는 실무에서 </a:t>
            </a:r>
            <a:r>
              <a:rPr lang="ko-KR" altLang="en-US" sz="14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하듯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분업화를 경험하였고 또한 서비스를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실제로 상용화하며 </a:t>
            </a:r>
            <a:endParaRPr lang="en-US" altLang="ko-KR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평소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잘 몰랐던 서버구성의 전체적인 흐름을 배웠습니다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 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그리고 가장 중요한 것은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교육수료 후 내가 무엇을 해야 좋을지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좋은 가이드가 되었습니다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앞으로는 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React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나 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Vue.js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도 공부해볼까 합니다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xmlns="" id="{A00468E0-12EB-4F1B-8E17-FCDFD69F8246}"/>
              </a:ext>
            </a:extLst>
          </p:cNvPr>
          <p:cNvSpPr txBox="1">
            <a:spLocks/>
          </p:cNvSpPr>
          <p:nvPr/>
        </p:nvSpPr>
        <p:spPr>
          <a:xfrm>
            <a:off x="648072" y="1124744"/>
            <a:ext cx="1080120" cy="4680517"/>
          </a:xfrm>
          <a:prstGeom prst="rect">
            <a:avLst/>
          </a:prstGeom>
          <a:ln w="19050">
            <a:noFill/>
          </a:ln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박종선 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–</a:t>
            </a:r>
          </a:p>
          <a:p>
            <a:pPr>
              <a:lnSpc>
                <a:spcPct val="150000"/>
              </a:lnSpc>
            </a:pPr>
            <a:endParaRPr lang="en-US" altLang="ko-KR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김재현 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–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</a:p>
          <a:p>
            <a:pPr>
              <a:lnSpc>
                <a:spcPct val="150000"/>
              </a:lnSpc>
            </a:pPr>
            <a:endParaRPr lang="en-US" altLang="ko-KR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xmlns="" id="{6E72D6C4-98E4-4CEE-AD31-AF32553B621C}"/>
              </a:ext>
            </a:extLst>
          </p:cNvPr>
          <p:cNvCxnSpPr/>
          <p:nvPr/>
        </p:nvCxnSpPr>
        <p:spPr>
          <a:xfrm>
            <a:off x="683568" y="5949280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제목 1">
            <a:extLst>
              <a:ext uri="{FF2B5EF4-FFF2-40B4-BE49-F238E27FC236}">
                <a16:creationId xmlns:a16="http://schemas.microsoft.com/office/drawing/2014/main" xmlns="" id="{81FA37D3-5E65-4A29-8B8C-5B1E887F4353}"/>
              </a:ext>
            </a:extLst>
          </p:cNvPr>
          <p:cNvSpPr txBox="1">
            <a:spLocks/>
          </p:cNvSpPr>
          <p:nvPr/>
        </p:nvSpPr>
        <p:spPr>
          <a:xfrm>
            <a:off x="1440160" y="2708920"/>
            <a:ext cx="7452320" cy="2952328"/>
          </a:xfrm>
          <a:prstGeom prst="rect">
            <a:avLst/>
          </a:prstGeom>
          <a:ln w="19050">
            <a:noFill/>
          </a:ln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        “</a:t>
            </a:r>
            <a:r>
              <a:rPr lang="ko-KR" altLang="en-US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화 무 십 일 홍</a:t>
            </a:r>
            <a:r>
              <a:rPr lang="en-US" altLang="ko-KR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”       “ </a:t>
            </a:r>
            <a:r>
              <a:rPr lang="ko-KR" altLang="en-US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사</a:t>
            </a:r>
            <a:r>
              <a:rPr lang="en-US" altLang="ko-KR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                              “ </a:t>
            </a:r>
            <a:r>
              <a:rPr lang="ko-KR" altLang="en-US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옛날의 금잔디 동산에 메기 같이 앉아서 놀던 곳</a:t>
            </a:r>
            <a:r>
              <a:rPr lang="en-US" altLang="ko-KR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”</a:t>
            </a: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“ </a:t>
            </a:r>
            <a:r>
              <a:rPr lang="ko-KR" altLang="en-US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권                               </a:t>
            </a:r>
            <a:r>
              <a:rPr lang="en-US" altLang="ko-KR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 </a:t>
            </a:r>
            <a:r>
              <a:rPr lang="ko-KR" altLang="en-US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면                                     물레방아소리 들린다</a:t>
            </a:r>
            <a:r>
              <a:rPr lang="en-US" altLang="ko-KR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…                “ </a:t>
            </a:r>
            <a:r>
              <a:rPr lang="ko-KR" altLang="en-US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고                </a:t>
            </a:r>
            <a:endParaRPr lang="en-US" altLang="ko-KR" sz="1200" b="1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 불               </a:t>
            </a:r>
            <a:r>
              <a:rPr lang="en-US" altLang="ko-KR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“ </a:t>
            </a:r>
            <a:r>
              <a:rPr lang="ko-KR" altLang="en-US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우물쭈물 하다  내 이럴 줄 알았지 </a:t>
            </a:r>
            <a:r>
              <a:rPr lang="en-US" altLang="ko-KR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”                          </a:t>
            </a:r>
            <a:r>
              <a:rPr lang="ko-KR" altLang="en-US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메기</a:t>
            </a:r>
            <a:r>
              <a:rPr lang="en-US" altLang="ko-KR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… ”              “ </a:t>
            </a:r>
            <a:r>
              <a:rPr lang="ko-KR" altLang="en-US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전  화  위  복 </a:t>
            </a:r>
            <a:r>
              <a:rPr lang="en-US" altLang="ko-KR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”    “</a:t>
            </a:r>
            <a:r>
              <a:rPr lang="ko-KR" altLang="en-US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와</a:t>
            </a:r>
            <a:endParaRPr lang="en-US" altLang="ko-KR" sz="1200" b="1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 십                                 초                          </a:t>
            </a:r>
            <a:r>
              <a:rPr lang="en-US" altLang="ko-KR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“ </a:t>
            </a:r>
            <a:r>
              <a:rPr lang="ko-KR" altLang="en-US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내일은 내일의 태양이</a:t>
            </a:r>
            <a:r>
              <a:rPr lang="en-US" altLang="ko-KR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… “                  </a:t>
            </a:r>
            <a:r>
              <a:rPr lang="ko-KR" altLang="en-US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진        </a:t>
            </a:r>
            <a:r>
              <a:rPr lang="en-US" altLang="ko-KR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“ </a:t>
            </a:r>
            <a:r>
              <a:rPr lang="ko-KR" altLang="en-US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권            신</a:t>
            </a:r>
            <a:endParaRPr lang="en-US" altLang="ko-KR" sz="1200" b="1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 년  </a:t>
            </a:r>
            <a:r>
              <a:rPr lang="en-US" altLang="ko-KR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”</a:t>
            </a:r>
            <a:r>
              <a:rPr lang="ko-KR" altLang="en-US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“Low man’s Lyric"</a:t>
            </a:r>
            <a:r>
              <a:rPr lang="ko-KR" altLang="en-US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  가 </a:t>
            </a:r>
            <a:r>
              <a:rPr lang="en-US" altLang="ko-KR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“           “ Every dog has his day ”                        </a:t>
            </a:r>
            <a:r>
              <a:rPr lang="ko-KR" altLang="en-US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감               토                상</a:t>
            </a:r>
            <a:endParaRPr lang="en-US" altLang="ko-KR" sz="1200" b="1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                “BUT!”               “ </a:t>
            </a:r>
            <a:r>
              <a:rPr lang="ko-KR" altLang="en-US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일 체 유 심 조 </a:t>
            </a:r>
            <a:r>
              <a:rPr lang="en-US" altLang="ko-KR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“                 “ </a:t>
            </a:r>
            <a:r>
              <a:rPr lang="ko-KR" altLang="en-US" sz="1200" b="1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낭</a:t>
            </a:r>
            <a:r>
              <a:rPr lang="ko-KR" altLang="en-US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중 지 추 </a:t>
            </a:r>
            <a:r>
              <a:rPr lang="en-US" altLang="ko-KR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”         </a:t>
            </a:r>
            <a:r>
              <a:rPr lang="ko-KR" altLang="en-US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래 </a:t>
            </a:r>
            <a:r>
              <a:rPr lang="en-US" altLang="ko-KR" sz="1200" b="1" strike="sngStrike" dirty="0">
                <a:solidFill>
                  <a:schemeClr val="bg1">
                    <a:lumMod val="50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“                 </a:t>
            </a:r>
            <a:r>
              <a:rPr lang="ko-KR" altLang="en-US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중</a:t>
            </a:r>
            <a:r>
              <a:rPr lang="en-US" altLang="ko-KR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“</a:t>
            </a: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            </a:t>
            </a:r>
            <a:r>
              <a:rPr lang="ko-KR" altLang="en-US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담 </a:t>
            </a:r>
            <a:r>
              <a:rPr lang="en-US" altLang="ko-KR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“</a:t>
            </a: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                     </a:t>
            </a:r>
            <a:r>
              <a:rPr lang="en-US" altLang="ko-KR" sz="1600" b="1" strike="sngStrike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“ </a:t>
            </a:r>
            <a:r>
              <a:rPr lang="ko-KR" altLang="en-US" sz="1600" b="1" strike="sngStrike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봉 와 직 염 </a:t>
            </a:r>
            <a:r>
              <a:rPr lang="en-US" altLang="ko-KR" sz="1600" b="1" strike="sngStrike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“ </a:t>
            </a:r>
            <a:r>
              <a:rPr lang="ko-KR" altLang="en-US" sz="1600" b="1" strike="sngStrike" dirty="0">
                <a:solidFill>
                  <a:schemeClr val="bg1">
                    <a:lumMod val="50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아 이건 아닌가</a:t>
            </a:r>
            <a:r>
              <a:rPr lang="en-US" altLang="ko-KR" sz="1600" b="1" strike="sngStrike" dirty="0">
                <a:solidFill>
                  <a:schemeClr val="bg1">
                    <a:lumMod val="50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..</a:t>
            </a:r>
            <a:r>
              <a:rPr lang="en-US" altLang="ko-KR" sz="1600" b="1" dirty="0">
                <a:solidFill>
                  <a:schemeClr val="bg1">
                    <a:lumMod val="50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             </a:t>
            </a: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“</a:t>
            </a:r>
            <a:r>
              <a:rPr lang="ko-KR" altLang="en-US" sz="1200" b="1" dirty="0">
                <a:solidFill>
                  <a:schemeClr val="bg1">
                    <a:lumMod val="50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창 랑 지 수 탁 </a:t>
            </a:r>
            <a:r>
              <a:rPr lang="ko-KR" altLang="en-US" sz="1200" b="1" dirty="0" err="1">
                <a:solidFill>
                  <a:schemeClr val="bg1">
                    <a:lumMod val="50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혜</a:t>
            </a:r>
            <a:r>
              <a:rPr lang="ko-KR" altLang="en-US" sz="1200" b="1" dirty="0">
                <a:solidFill>
                  <a:schemeClr val="bg1">
                    <a:lumMod val="50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  가 이 탁 오 족</a:t>
            </a: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”… </a:t>
            </a:r>
          </a:p>
          <a:p>
            <a:pPr>
              <a:lnSpc>
                <a:spcPct val="150000"/>
              </a:lnSpc>
            </a:pPr>
            <a:endParaRPr lang="en-US" altLang="ko-KR" sz="1200" b="1" dirty="0">
              <a:solidFill>
                <a:schemeClr val="bg1">
                  <a:lumMod val="50000"/>
                </a:schemeClr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이번 프로젝트 기간은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기억도 나지 않는 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‘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나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‘,  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그리고 잊고 살았던 도전과 열정이라는 멋진 단어들을 </a:t>
            </a:r>
            <a:endParaRPr lang="en-US" altLang="ko-KR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팀원들로부터 다시 선물 받는 값진 경험이었습니다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모두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!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고맙습니다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200" b="1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32705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435527" y="1124744"/>
            <a:ext cx="7168922" cy="4692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ko-KR" altLang="ko-KR" sz="1400" kern="1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이번 프로젝트를 통해서 데이터 분석가를 조금이나마 경험을 해 본</a:t>
            </a:r>
            <a:r>
              <a:rPr lang="en-US" altLang="ko-KR" sz="1400" kern="1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400" kern="1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것 같아 더욱 뜻 깊</a:t>
            </a:r>
            <a:r>
              <a:rPr lang="ko-KR" altLang="en-US" sz="1400" kern="1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은 </a:t>
            </a:r>
            <a:r>
              <a:rPr lang="ko-KR" altLang="ko-KR" sz="1400" kern="1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것 같습니다</a:t>
            </a:r>
            <a:r>
              <a:rPr lang="en-US" altLang="ko-KR" sz="1400" kern="1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400" kern="1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데이터 분석가는 데이터를 다루기 위한 기술이 필요하고</a:t>
            </a:r>
            <a:r>
              <a:rPr lang="en-US" altLang="ko-KR" sz="1400" kern="1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400" kern="1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전처리를 한 데이터를 가지고 통계적인 접근으로 인사이트를 주는 직업입니다</a:t>
            </a:r>
            <a:r>
              <a:rPr lang="en-US" altLang="ko-KR" sz="1400" kern="1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400" kern="1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마치 모든 틀이 정해져 있고</a:t>
            </a:r>
            <a:r>
              <a:rPr lang="en-US" altLang="ko-KR" sz="1400" kern="1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400" kern="1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데이터만 잘 처리해서 넣으면 나올 수 있다는 생각은 버리게 되었습니다</a:t>
            </a:r>
            <a:r>
              <a:rPr lang="en-US" altLang="ko-KR" sz="1400" kern="1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400" kern="1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학원에서 진행한 프로젝트였지만</a:t>
            </a:r>
            <a:r>
              <a:rPr lang="en-US" altLang="ko-KR" sz="1400" kern="1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400" kern="1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어떤 통계 방식을 선정하고</a:t>
            </a:r>
            <a:r>
              <a:rPr lang="en-US" altLang="ko-KR" sz="1400" kern="1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400" kern="1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어떻게 데이터를 수집하는 방식에 대해서 깊이 생각을 하면서 앞으로 컴퓨터 언어와 통계 분석에 초점을 두고 공부를</a:t>
            </a:r>
            <a:r>
              <a:rPr lang="en-US" altLang="ko-KR" sz="1400" kern="1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400" kern="1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해야겠다는 생각이 들었습니다</a:t>
            </a:r>
            <a:r>
              <a:rPr lang="en-US" altLang="ko-KR" sz="1400" kern="1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.</a:t>
            </a:r>
          </a:p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ko-KR" altLang="en-US" sz="1400" kern="1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다양한 분야의 사람들이 모여 한 프로젝트를 하며 </a:t>
            </a:r>
            <a:r>
              <a:rPr lang="ko-KR" altLang="en-US" sz="1400" kern="1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배운점이</a:t>
            </a:r>
            <a:r>
              <a:rPr lang="ko-KR" altLang="en-US" sz="1400" kern="1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 많았습니다</a:t>
            </a:r>
            <a:r>
              <a:rPr lang="en-US" altLang="ko-KR" sz="1400" kern="1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. </a:t>
            </a:r>
            <a:r>
              <a:rPr lang="ko-KR" altLang="en-US" sz="1400" kern="1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같은 주제여도 각자가 생각하는 가 달라 ‘저런 생각을</a:t>
            </a:r>
            <a:r>
              <a:rPr lang="en-US" altLang="ko-KR" sz="1400" kern="1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?!’ </a:t>
            </a:r>
            <a:r>
              <a:rPr lang="ko-KR" altLang="en-US" sz="1400" kern="1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이란 생각이 드는 다양한 의견이 있어 이를 </a:t>
            </a:r>
            <a:r>
              <a:rPr lang="ko-KR" altLang="en-US" sz="1400" kern="1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추합하는</a:t>
            </a:r>
            <a:r>
              <a:rPr lang="ko-KR" altLang="en-US" sz="1400" kern="1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 과정이 너무 재미있었고</a:t>
            </a:r>
            <a:r>
              <a:rPr lang="en-US" altLang="ko-KR" sz="1400" kern="1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400" kern="1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협동하는 일이니 만큼 깃과 </a:t>
            </a:r>
            <a:r>
              <a:rPr lang="ko-KR" altLang="en-US" sz="1400" kern="1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깃플로우를</a:t>
            </a:r>
            <a:r>
              <a:rPr lang="ko-KR" altLang="en-US" sz="1400" kern="1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 이용해 코드와 일정을 정리하고 공유하는 과정에서 정말 한 줄 한 줄 내가 이 팀과 일하고 있구나 실감했습니다</a:t>
            </a:r>
            <a:r>
              <a:rPr lang="en-US" altLang="ko-KR" sz="1400" kern="1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. </a:t>
            </a:r>
            <a:r>
              <a:rPr lang="ko-KR" altLang="en-US" sz="1400" kern="1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교육받은 과정을 거의 다 넣은 활동이라 이를 활용할 수 있었던 주제를 뽑아 만족스러웠고</a:t>
            </a:r>
            <a:r>
              <a:rPr lang="en-US" altLang="ko-KR" sz="1400" kern="1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400" kern="1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각각의 장점이 달라 이를 서로서로 배우며 지내는 과정에 이것이 협업이구나</a:t>
            </a:r>
            <a:r>
              <a:rPr lang="en-US" altLang="ko-KR" sz="1400" kern="1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400" kern="1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코딩은 진짜 협업을 해야 </a:t>
            </a:r>
            <a:r>
              <a:rPr lang="ko-KR" altLang="en-US" sz="1400" kern="1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하는구나를</a:t>
            </a:r>
            <a:r>
              <a:rPr lang="ko-KR" altLang="en-US" sz="1400" kern="1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1400" kern="1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깨우치는 과정이었습니다</a:t>
            </a:r>
            <a:r>
              <a:rPr lang="en-US" altLang="ko-KR" sz="1400" kern="1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.  </a:t>
            </a:r>
            <a:endParaRPr lang="ko-KR" altLang="ko-KR" sz="1400" kern="100" dirty="0">
              <a:latin typeface="배달의민족 도현" panose="020B0600000101010101" pitchFamily="50" charset="-127"/>
              <a:ea typeface="배달의민족 도현" panose="020B0600000101010101" pitchFamily="50" charset="-127"/>
              <a:cs typeface="Times New Roman" panose="02020603050405020304" pitchFamily="18" charset="0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83568" y="1124744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xmlns="" id="{6E72D6C4-98E4-4CEE-AD31-AF32553B621C}"/>
              </a:ext>
            </a:extLst>
          </p:cNvPr>
          <p:cNvCxnSpPr/>
          <p:nvPr/>
        </p:nvCxnSpPr>
        <p:spPr>
          <a:xfrm>
            <a:off x="683568" y="5949280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제목 1">
            <a:extLst>
              <a:ext uri="{FF2B5EF4-FFF2-40B4-BE49-F238E27FC236}">
                <a16:creationId xmlns:a16="http://schemas.microsoft.com/office/drawing/2014/main" xmlns="" id="{9B832819-FDBA-4905-ACED-AF3B882FE5E0}"/>
              </a:ext>
            </a:extLst>
          </p:cNvPr>
          <p:cNvSpPr txBox="1">
            <a:spLocks/>
          </p:cNvSpPr>
          <p:nvPr/>
        </p:nvSpPr>
        <p:spPr>
          <a:xfrm>
            <a:off x="683568" y="548680"/>
            <a:ext cx="8229600" cy="7802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ko-KR" altLang="en-US" sz="28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□ 마치며</a:t>
            </a:r>
            <a:r>
              <a:rPr lang="en-US" altLang="ko-KR" sz="28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.. </a:t>
            </a:r>
            <a:r>
              <a:rPr lang="ko-KR" altLang="en-US" sz="2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느낀 점 </a:t>
            </a:r>
            <a:r>
              <a:rPr lang="en-US" altLang="ko-KR" sz="2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&amp; Comment..</a:t>
            </a:r>
            <a:endParaRPr lang="en-US" altLang="ko-KR" sz="28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xmlns="" id="{7087CDDE-4B18-4E42-8E83-333EE62A3DF5}"/>
              </a:ext>
            </a:extLst>
          </p:cNvPr>
          <p:cNvSpPr txBox="1">
            <a:spLocks/>
          </p:cNvSpPr>
          <p:nvPr/>
        </p:nvSpPr>
        <p:spPr>
          <a:xfrm>
            <a:off x="648072" y="1124745"/>
            <a:ext cx="1080120" cy="432047"/>
          </a:xfrm>
          <a:prstGeom prst="rect">
            <a:avLst/>
          </a:prstGeom>
          <a:ln w="19050">
            <a:noFill/>
          </a:ln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14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문진한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–</a:t>
            </a: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xmlns="" id="{196F6964-0FAC-45B9-8CCD-98806632F89E}"/>
              </a:ext>
            </a:extLst>
          </p:cNvPr>
          <p:cNvSpPr txBox="1">
            <a:spLocks/>
          </p:cNvSpPr>
          <p:nvPr/>
        </p:nvSpPr>
        <p:spPr>
          <a:xfrm>
            <a:off x="647845" y="3458028"/>
            <a:ext cx="1080120" cy="432047"/>
          </a:xfrm>
          <a:prstGeom prst="rect">
            <a:avLst/>
          </a:prstGeom>
          <a:ln w="19050">
            <a:noFill/>
          </a:ln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이희수 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–</a:t>
            </a:r>
          </a:p>
        </p:txBody>
      </p:sp>
    </p:spTree>
    <p:extLst>
      <p:ext uri="{BB962C8B-B14F-4D97-AF65-F5344CB8AC3E}">
        <p14:creationId xmlns:p14="http://schemas.microsoft.com/office/powerpoint/2010/main" val="2248000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683568" y="1124744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xmlns="" id="{6E72D6C4-98E4-4CEE-AD31-AF32553B621C}"/>
              </a:ext>
            </a:extLst>
          </p:cNvPr>
          <p:cNvCxnSpPr/>
          <p:nvPr/>
        </p:nvCxnSpPr>
        <p:spPr>
          <a:xfrm>
            <a:off x="683568" y="5949280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제목 1">
            <a:extLst>
              <a:ext uri="{FF2B5EF4-FFF2-40B4-BE49-F238E27FC236}">
                <a16:creationId xmlns:a16="http://schemas.microsoft.com/office/drawing/2014/main" xmlns="" id="{9B832819-FDBA-4905-ACED-AF3B882FE5E0}"/>
              </a:ext>
            </a:extLst>
          </p:cNvPr>
          <p:cNvSpPr txBox="1">
            <a:spLocks/>
          </p:cNvSpPr>
          <p:nvPr/>
        </p:nvSpPr>
        <p:spPr>
          <a:xfrm>
            <a:off x="683568" y="548680"/>
            <a:ext cx="8229600" cy="7802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ko-KR" altLang="en-US" sz="28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□ </a:t>
            </a:r>
            <a:r>
              <a:rPr lang="en-US" altLang="ko-KR" sz="28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Q n 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8C3CC585-B835-406D-811F-6D4C19F20FE7}"/>
              </a:ext>
            </a:extLst>
          </p:cNvPr>
          <p:cNvSpPr txBox="1"/>
          <p:nvPr/>
        </p:nvSpPr>
        <p:spPr>
          <a:xfrm>
            <a:off x="0" y="29673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질문 있으세요</a:t>
            </a: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?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2068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683568" y="1124744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xmlns="" id="{6E72D6C4-98E4-4CEE-AD31-AF32553B621C}"/>
              </a:ext>
            </a:extLst>
          </p:cNvPr>
          <p:cNvCxnSpPr/>
          <p:nvPr/>
        </p:nvCxnSpPr>
        <p:spPr>
          <a:xfrm>
            <a:off x="683568" y="5949280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8C3CC585-B835-406D-811F-6D4C19F20FE7}"/>
              </a:ext>
            </a:extLst>
          </p:cNvPr>
          <p:cNvSpPr txBox="1"/>
          <p:nvPr/>
        </p:nvSpPr>
        <p:spPr>
          <a:xfrm>
            <a:off x="0" y="29673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고맙습니다</a:t>
            </a:r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01508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644008" y="2060848"/>
            <a:ext cx="3888432" cy="45897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1.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검색 키워드와 </a:t>
            </a:r>
            <a:endParaRPr lang="en-US" altLang="ko-KR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연관 </a:t>
            </a:r>
            <a:r>
              <a:rPr lang="ko-KR" altLang="en-US" sz="14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키워드간의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관계에서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연관 </a:t>
            </a:r>
            <a:r>
              <a:rPr lang="ko-KR" altLang="en-US" sz="1400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키워드들의 중요도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나</a:t>
            </a:r>
            <a:endParaRPr lang="en-US" altLang="ko-KR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연관 </a:t>
            </a:r>
            <a:r>
              <a:rPr lang="ko-KR" altLang="en-US" sz="1400" dirty="0" err="1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키워드간의</a:t>
            </a:r>
            <a:r>
              <a:rPr lang="ko-KR" altLang="en-US" sz="1400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관계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를</a:t>
            </a:r>
            <a:endParaRPr lang="en-US" altLang="ko-KR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알 수 없다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2. 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모든 </a:t>
            </a:r>
            <a:r>
              <a:rPr lang="ko-KR" altLang="en-US" sz="14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뉴스들에서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endParaRPr lang="en-US" altLang="ko-KR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클릭 수가 많은 뉴스기사만 </a:t>
            </a:r>
            <a:endParaRPr lang="en-US" altLang="ko-KR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보여주기 때문에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</a:t>
            </a:r>
            <a:r>
              <a:rPr lang="ko-KR" altLang="en-US" sz="1400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키워드와 관련된</a:t>
            </a:r>
            <a:r>
              <a:rPr lang="en-US" altLang="ko-KR" sz="1400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400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뉴스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는 </a:t>
            </a:r>
            <a:endParaRPr lang="en-US" altLang="ko-KR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바로 볼 수 없다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769333" y="1505295"/>
            <a:ext cx="3792275" cy="4371978"/>
            <a:chOff x="457304" y="1091246"/>
            <a:chExt cx="4035319" cy="5611397"/>
          </a:xfrm>
        </p:grpSpPr>
        <p:grpSp>
          <p:nvGrpSpPr>
            <p:cNvPr id="18" name="그룹 17"/>
            <p:cNvGrpSpPr/>
            <p:nvPr/>
          </p:nvGrpSpPr>
          <p:grpSpPr>
            <a:xfrm>
              <a:off x="457304" y="1804294"/>
              <a:ext cx="4035319" cy="4898349"/>
              <a:chOff x="392400" y="1204415"/>
              <a:chExt cx="4334793" cy="5530397"/>
            </a:xfrm>
          </p:grpSpPr>
          <p:pic>
            <p:nvPicPr>
              <p:cNvPr id="20" name="그림 19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98420" y="1204415"/>
                <a:ext cx="4328773" cy="3339111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  <p:pic>
            <p:nvPicPr>
              <p:cNvPr id="21" name="그림 20"/>
              <p:cNvPicPr>
                <a:picLocks noChangeAspect="1"/>
              </p:cNvPicPr>
              <p:nvPr/>
            </p:nvPicPr>
            <p:blipFill rotWithShape="1">
              <a:blip r:embed="rId3"/>
              <a:srcRect b="38610"/>
              <a:stretch/>
            </p:blipFill>
            <p:spPr>
              <a:xfrm>
                <a:off x="392400" y="4682066"/>
                <a:ext cx="4328993" cy="2052746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</p:grpSp>
        <p:pic>
          <p:nvPicPr>
            <p:cNvPr id="19" name="그림 18"/>
            <p:cNvPicPr>
              <a:picLocks noChangeAspect="1"/>
            </p:cNvPicPr>
            <p:nvPr/>
          </p:nvPicPr>
          <p:blipFill rotWithShape="1">
            <a:blip r:embed="rId4"/>
            <a:srcRect t="32237"/>
            <a:stretch/>
          </p:blipFill>
          <p:spPr>
            <a:xfrm>
              <a:off x="473390" y="1091246"/>
              <a:ext cx="1952626" cy="528204"/>
            </a:xfrm>
            <a:prstGeom prst="rect">
              <a:avLst/>
            </a:prstGeom>
          </p:spPr>
        </p:pic>
      </p:grpSp>
      <p:cxnSp>
        <p:nvCxnSpPr>
          <p:cNvPr id="11" name="직선 연결선 10"/>
          <p:cNvCxnSpPr/>
          <p:nvPr/>
        </p:nvCxnSpPr>
        <p:spPr>
          <a:xfrm>
            <a:off x="683568" y="1124744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제목 1"/>
          <p:cNvSpPr txBox="1">
            <a:spLocks/>
          </p:cNvSpPr>
          <p:nvPr/>
        </p:nvSpPr>
        <p:spPr>
          <a:xfrm>
            <a:off x="683568" y="548680"/>
            <a:ext cx="8229600" cy="7802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2. </a:t>
            </a:r>
            <a:r>
              <a:rPr lang="ko-KR" altLang="en-US" sz="28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다른 서비스와의 차별성</a:t>
            </a:r>
            <a:endParaRPr lang="en-US" altLang="ko-KR" sz="28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627783" y="1537144"/>
            <a:ext cx="5256575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검색 키워드에서 연관된 키워드를 맵 형식으로 보여주는 서비스</a:t>
            </a:r>
            <a:endParaRPr lang="en-US" altLang="ko-KR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C207167A-5000-41C3-9E14-B063F87B282A}"/>
              </a:ext>
            </a:extLst>
          </p:cNvPr>
          <p:cNvSpPr/>
          <p:nvPr/>
        </p:nvSpPr>
        <p:spPr>
          <a:xfrm>
            <a:off x="4644008" y="2060848"/>
            <a:ext cx="3725392" cy="38164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107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7">
            <a:extLst>
              <a:ext uri="{FF2B5EF4-FFF2-40B4-BE49-F238E27FC236}">
                <a16:creationId xmlns:a16="http://schemas.microsoft.com/office/drawing/2014/main" xmlns="" id="{BAFAF49C-88A9-45F2-B04F-F5C3533053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6803661"/>
              </p:ext>
            </p:extLst>
          </p:nvPr>
        </p:nvGraphicFramePr>
        <p:xfrm>
          <a:off x="683568" y="1428554"/>
          <a:ext cx="2952325" cy="4520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52325">
                  <a:extLst>
                    <a:ext uri="{9D8B030D-6E8A-4147-A177-3AD203B41FA5}">
                      <a16:colId xmlns:a16="http://schemas.microsoft.com/office/drawing/2014/main" xmlns="" val="498734527"/>
                    </a:ext>
                  </a:extLst>
                </a:gridCol>
              </a:tblGrid>
              <a:tr h="904136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10851220"/>
                  </a:ext>
                </a:extLst>
              </a:tr>
              <a:tr h="904136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151861336"/>
                  </a:ext>
                </a:extLst>
              </a:tr>
              <a:tr h="904136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033982565"/>
                  </a:ext>
                </a:extLst>
              </a:tr>
              <a:tr h="904136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608555621"/>
                  </a:ext>
                </a:extLst>
              </a:tr>
              <a:tr h="904136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4049430243"/>
                  </a:ext>
                </a:extLst>
              </a:tr>
            </a:tbl>
          </a:graphicData>
        </a:graphic>
      </p:graphicFrame>
      <p:graphicFrame>
        <p:nvGraphicFramePr>
          <p:cNvPr id="5" name="다이어그램 4"/>
          <p:cNvGraphicFramePr/>
          <p:nvPr>
            <p:extLst>
              <p:ext uri="{D42A27DB-BD31-4B8C-83A1-F6EECF244321}">
                <p14:modId xmlns:p14="http://schemas.microsoft.com/office/powerpoint/2010/main" val="3135862624"/>
              </p:ext>
            </p:extLst>
          </p:nvPr>
        </p:nvGraphicFramePr>
        <p:xfrm>
          <a:off x="4283968" y="1340768"/>
          <a:ext cx="4536504" cy="4896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6" name="AutoShape 4" descr="트위터ㅏ에 대한 이미지 검색결과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7" name="AutoShape 6" descr="트위터ㅏ에 대한 이미지 검색결과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3760066" y="3501008"/>
            <a:ext cx="778682" cy="522296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/>
                </a:solidFill>
              </a:ln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683568" y="1124744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제목 1">
            <a:extLst>
              <a:ext uri="{FF2B5EF4-FFF2-40B4-BE49-F238E27FC236}">
                <a16:creationId xmlns:a16="http://schemas.microsoft.com/office/drawing/2014/main" xmlns="" id="{780CCFB3-D188-439B-A7B4-577D5AF6A3F0}"/>
              </a:ext>
            </a:extLst>
          </p:cNvPr>
          <p:cNvSpPr txBox="1">
            <a:spLocks/>
          </p:cNvSpPr>
          <p:nvPr/>
        </p:nvSpPr>
        <p:spPr>
          <a:xfrm>
            <a:off x="683568" y="548680"/>
            <a:ext cx="8229600" cy="7802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ko-KR" altLang="en-US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필요성</a:t>
            </a:r>
            <a:r>
              <a:rPr lang="en-US" altLang="ko-KR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= </a:t>
            </a:r>
            <a:r>
              <a:rPr lang="ko-KR" altLang="en-US" sz="2800" dirty="0" err="1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잇슈왓슈</a:t>
            </a:r>
            <a:endParaRPr lang="en-US" altLang="ko-KR" sz="2800" b="1" dirty="0">
              <a:solidFill>
                <a:srgbClr val="0066FF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A6E301D7-8D16-4AEF-917A-3D9F9A62193A}"/>
              </a:ext>
            </a:extLst>
          </p:cNvPr>
          <p:cNvSpPr/>
          <p:nvPr/>
        </p:nvSpPr>
        <p:spPr>
          <a:xfrm>
            <a:off x="4644008" y="1412776"/>
            <a:ext cx="3816412" cy="453645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 descr="시계이(가) 표시된 사진&#10;&#10;자동 생성된 설명">
            <a:extLst>
              <a:ext uri="{FF2B5EF4-FFF2-40B4-BE49-F238E27FC236}">
                <a16:creationId xmlns:a16="http://schemas.microsoft.com/office/drawing/2014/main" xmlns="" id="{DA0366E5-BE24-41E6-958D-D8CD4CD6AE6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1556792"/>
            <a:ext cx="1656184" cy="672742"/>
          </a:xfrm>
          <a:prstGeom prst="rect">
            <a:avLst/>
          </a:prstGeom>
        </p:spPr>
      </p:pic>
      <p:pic>
        <p:nvPicPr>
          <p:cNvPr id="11" name="그림 10" descr="표지판, 그리기이(가) 표시된 사진&#10;&#10;자동 생성된 설명">
            <a:extLst>
              <a:ext uri="{FF2B5EF4-FFF2-40B4-BE49-F238E27FC236}">
                <a16:creationId xmlns:a16="http://schemas.microsoft.com/office/drawing/2014/main" xmlns="" id="{E4422021-9B0B-4E39-BC9A-09DF0277F771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752" y="3220782"/>
            <a:ext cx="2267104" cy="944627"/>
          </a:xfrm>
          <a:prstGeom prst="rect">
            <a:avLst/>
          </a:prstGeom>
        </p:spPr>
      </p:pic>
      <p:pic>
        <p:nvPicPr>
          <p:cNvPr id="13" name="그림 12" descr="개체, 시계이(가) 표시된 사진&#10;&#10;자동 생성된 설명">
            <a:extLst>
              <a:ext uri="{FF2B5EF4-FFF2-40B4-BE49-F238E27FC236}">
                <a16:creationId xmlns:a16="http://schemas.microsoft.com/office/drawing/2014/main" xmlns="" id="{3CF6A18A-DDE5-45A3-B91E-4515E987B788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74" t="20955" b="18556"/>
          <a:stretch/>
        </p:blipFill>
        <p:spPr>
          <a:xfrm>
            <a:off x="1043608" y="2492896"/>
            <a:ext cx="2448272" cy="597029"/>
          </a:xfrm>
          <a:prstGeom prst="rect">
            <a:avLst/>
          </a:prstGeom>
        </p:spPr>
      </p:pic>
      <p:pic>
        <p:nvPicPr>
          <p:cNvPr id="22" name="그림 21" descr="셔츠, 음식이(가) 표시된 사진&#10;&#10;자동 생성된 설명">
            <a:extLst>
              <a:ext uri="{FF2B5EF4-FFF2-40B4-BE49-F238E27FC236}">
                <a16:creationId xmlns:a16="http://schemas.microsoft.com/office/drawing/2014/main" xmlns="" id="{9E844A91-A069-48E3-9E08-1B0FDD6A9B39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722" y="4778430"/>
            <a:ext cx="2655166" cy="1458882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xmlns="" id="{0E1F4A9E-E6BB-415A-874E-8762C2844E81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t="32237"/>
          <a:stretch/>
        </p:blipFill>
        <p:spPr>
          <a:xfrm>
            <a:off x="1237656" y="4394136"/>
            <a:ext cx="1835021" cy="411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967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3568" y="1052736"/>
            <a:ext cx="8460432" cy="4896531"/>
          </a:xfrm>
        </p:spPr>
        <p:txBody>
          <a:bodyPr numCol="2">
            <a:noAutofit/>
          </a:bodyPr>
          <a:lstStyle/>
          <a:p>
            <a:pPr marL="342900" indent="-342900">
              <a:lnSpc>
                <a:spcPct val="100000"/>
              </a:lnSpc>
              <a:buAutoNum type="arabicPeriod"/>
            </a:pPr>
            <a:endParaRPr lang="en-US" altLang="ko-KR" sz="1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ko-KR" altLang="en-US" sz="16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□ 프로젝트 과정</a:t>
            </a:r>
            <a:endParaRPr lang="en-US" altLang="ko-KR" sz="14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1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</a:t>
            </a:r>
            <a:r>
              <a:rPr lang="en-US" altLang="ko-KR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1. </a:t>
            </a:r>
            <a:r>
              <a:rPr lang="en-US" altLang="ko-KR" sz="1200" b="1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</a:t>
            </a:r>
            <a:r>
              <a:rPr lang="en-US" altLang="ko-KR" sz="1200" b="1" spc="3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Web Scraping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0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      - </a:t>
            </a:r>
            <a:r>
              <a:rPr lang="ko-KR" altLang="en-US" sz="1050" b="1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검색어</a:t>
            </a:r>
            <a:r>
              <a:rPr lang="ko-KR" altLang="en-US" sz="10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가져오기</a:t>
            </a:r>
            <a:endParaRPr lang="en-US" altLang="ko-KR" sz="105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0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      - </a:t>
            </a:r>
            <a:r>
              <a:rPr lang="ko-KR" altLang="en-US" sz="10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가져온 검색어로 뉴스기사 수집</a:t>
            </a:r>
            <a:endParaRPr lang="en-US" altLang="ko-KR" sz="105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0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      - </a:t>
            </a:r>
            <a:r>
              <a:rPr lang="ko-KR" altLang="en-US" sz="10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뉴스기사 </a:t>
            </a:r>
            <a:r>
              <a:rPr lang="en-US" altLang="ko-KR" sz="10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html </a:t>
            </a:r>
            <a:r>
              <a:rPr lang="ko-KR" altLang="en-US" sz="10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저장</a:t>
            </a:r>
            <a:endParaRPr lang="en-US" altLang="ko-KR" sz="105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100" b="1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0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</a:t>
            </a:r>
            <a:r>
              <a:rPr lang="en-US" altLang="ko-KR" sz="1200" b="1" spc="3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2. </a:t>
            </a:r>
            <a:r>
              <a:rPr lang="ko-KR" altLang="en-US" sz="1200" b="1" spc="300" dirty="0" err="1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전처리</a:t>
            </a:r>
            <a:endParaRPr lang="en-US" altLang="ko-KR" sz="1200" b="1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0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      - White List &amp; Black List</a:t>
            </a:r>
            <a:r>
              <a:rPr lang="ko-KR" altLang="en-US" sz="10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방식으로 </a:t>
            </a:r>
            <a:r>
              <a:rPr lang="en-US" altLang="ko-KR" sz="10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</a:t>
            </a:r>
            <a:r>
              <a:rPr lang="ko-KR" altLang="en-US" sz="10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차 추출</a:t>
            </a:r>
            <a:endParaRPr lang="en-US" altLang="ko-KR" sz="105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   </a:t>
            </a:r>
            <a:r>
              <a:rPr lang="en-US" altLang="ko-KR" sz="10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- 1</a:t>
            </a:r>
            <a:r>
              <a:rPr lang="ko-KR" altLang="en-US" sz="10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차 처리 후 불필요한 </a:t>
            </a:r>
            <a:r>
              <a:rPr lang="en-US" altLang="ko-KR" sz="10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Text</a:t>
            </a:r>
            <a:r>
              <a:rPr lang="ko-KR" altLang="en-US" sz="10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를 제거</a:t>
            </a:r>
            <a:endParaRPr lang="en-US" altLang="ko-KR" sz="1050" b="1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1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0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</a:t>
            </a:r>
            <a:r>
              <a:rPr lang="en-US" altLang="ko-KR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</a:t>
            </a:r>
            <a:r>
              <a:rPr lang="en-US" altLang="ko-KR" sz="1200" b="1" spc="3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</a:t>
            </a:r>
            <a:r>
              <a:rPr lang="ko-KR" altLang="en-US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형태소 분석</a:t>
            </a:r>
            <a:endParaRPr lang="en-US" altLang="ko-KR" sz="12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0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      - </a:t>
            </a:r>
            <a:r>
              <a:rPr lang="ko-KR" altLang="en-US" sz="10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분석기 모델 분석</a:t>
            </a:r>
            <a:endParaRPr lang="en-US" altLang="ko-KR" sz="105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0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      - </a:t>
            </a:r>
            <a:r>
              <a:rPr lang="ko-KR" altLang="en-US" sz="10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분석기 모델 선정 및 이유 </a:t>
            </a:r>
            <a:r>
              <a:rPr lang="en-US" altLang="ko-KR" sz="10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</a:t>
            </a:r>
            <a:r>
              <a:rPr lang="en-US" altLang="ko-KR" sz="1050" b="1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Khaiii</a:t>
            </a:r>
            <a:endParaRPr lang="en-US" altLang="ko-KR" sz="105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1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4.  </a:t>
            </a:r>
            <a:r>
              <a:rPr lang="ko-KR" altLang="en-US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통계적 분석  </a:t>
            </a:r>
            <a:endParaRPr lang="en-US" altLang="ko-KR" sz="12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0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     - </a:t>
            </a:r>
            <a:r>
              <a:rPr lang="ko-KR" altLang="en-US" sz="10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통계적 분석방법 선정</a:t>
            </a:r>
            <a:endParaRPr lang="en-US" altLang="ko-KR" sz="1050" b="1" dirty="0">
              <a:solidFill>
                <a:srgbClr val="FF0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83568" y="1124744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xmlns="" id="{6E72D6C4-98E4-4CEE-AD31-AF32553B621C}"/>
              </a:ext>
            </a:extLst>
          </p:cNvPr>
          <p:cNvCxnSpPr/>
          <p:nvPr/>
        </p:nvCxnSpPr>
        <p:spPr>
          <a:xfrm>
            <a:off x="683568" y="5949280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xmlns="" id="{A25AC1A5-E939-40A7-A428-FDA22493F214}"/>
              </a:ext>
            </a:extLst>
          </p:cNvPr>
          <p:cNvCxnSpPr>
            <a:cxnSpLocks/>
          </p:cNvCxnSpPr>
          <p:nvPr/>
        </p:nvCxnSpPr>
        <p:spPr>
          <a:xfrm>
            <a:off x="4644008" y="1124744"/>
            <a:ext cx="0" cy="48245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내용 개체 틀 2">
            <a:extLst>
              <a:ext uri="{FF2B5EF4-FFF2-40B4-BE49-F238E27FC236}">
                <a16:creationId xmlns:a16="http://schemas.microsoft.com/office/drawing/2014/main" xmlns="" id="{3B19999C-6092-4C0F-BDC6-7900DDC84FBE}"/>
              </a:ext>
            </a:extLst>
          </p:cNvPr>
          <p:cNvSpPr txBox="1">
            <a:spLocks/>
          </p:cNvSpPr>
          <p:nvPr/>
        </p:nvSpPr>
        <p:spPr>
          <a:xfrm>
            <a:off x="4819093" y="1783871"/>
            <a:ext cx="8460432" cy="4165402"/>
          </a:xfrm>
          <a:prstGeom prst="rect">
            <a:avLst/>
          </a:prstGeom>
        </p:spPr>
        <p:txBody>
          <a:bodyPr vert="horz" lIns="91440" tIns="45720" rIns="91440" bIns="45720" numCol="2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ko-KR" sz="10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  - </a:t>
            </a:r>
            <a:r>
              <a:rPr lang="ko-KR" altLang="en-US" sz="10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분석 기법 소개 및 선정 </a:t>
            </a:r>
            <a:r>
              <a:rPr lang="en-US" altLang="ko-KR" sz="10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ko-KR" sz="10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       ·  TF – IDF,  Word2Vec</a:t>
            </a:r>
            <a:endParaRPr lang="en-US" altLang="ko-KR" sz="1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ko-KR" sz="10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  - </a:t>
            </a:r>
            <a:r>
              <a:rPr lang="ko-KR" altLang="en-US" sz="10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분석 기법 적용 </a:t>
            </a:r>
            <a:r>
              <a:rPr lang="en-US" altLang="ko-KR" sz="10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ko-KR" sz="10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      ·  TF – IDF,  Word2Vec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ko-KR" sz="10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      ·  TF – IDF + Word2Vec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en-US" altLang="ko-KR" sz="1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ko-KR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5.  </a:t>
            </a:r>
            <a:r>
              <a:rPr lang="ko-KR" altLang="en-US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시각화</a:t>
            </a:r>
            <a:endParaRPr lang="en-US" altLang="ko-KR" sz="12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ko-KR" sz="10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  - </a:t>
            </a:r>
            <a:r>
              <a:rPr lang="ko-KR" altLang="en-US" sz="10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시각화 모델 분석 </a:t>
            </a:r>
            <a:r>
              <a:rPr lang="en-US" altLang="ko-KR" sz="10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</a:t>
            </a:r>
            <a:r>
              <a:rPr lang="ko-KR" altLang="en-US" sz="10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제외한 모델</a:t>
            </a:r>
            <a:endParaRPr lang="ko-KR" altLang="en-US" sz="105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ko-KR" sz="10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  - </a:t>
            </a:r>
            <a:r>
              <a:rPr lang="ko-KR" altLang="en-US" sz="10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시각화 모델 선정 및 적용 </a:t>
            </a:r>
            <a:r>
              <a:rPr lang="en-US" altLang="ko-KR" sz="10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</a:t>
            </a:r>
            <a:r>
              <a:rPr lang="ko-KR" altLang="en-US" sz="10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키워드 네트워크</a:t>
            </a:r>
            <a:endParaRPr lang="en-US" altLang="ko-KR" sz="105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en-US" altLang="ko-KR" sz="1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ko-KR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6.  </a:t>
            </a:r>
            <a:r>
              <a:rPr lang="ko-KR" altLang="en-US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시스템 구성</a:t>
            </a:r>
            <a:endParaRPr lang="en-US" altLang="ko-KR" sz="12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ko-KR" sz="10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 - </a:t>
            </a:r>
            <a:r>
              <a:rPr lang="ko-KR" altLang="en-US" sz="10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시스템 구성 및 전체 프로세스 모식도</a:t>
            </a:r>
            <a:endParaRPr lang="en-US" altLang="ko-KR" sz="105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ko-KR" sz="10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 - AWS </a:t>
            </a:r>
            <a:r>
              <a:rPr lang="ko-KR" altLang="en-US" sz="10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개발 및 배포환경 설정</a:t>
            </a:r>
            <a:r>
              <a:rPr lang="en-US" altLang="ko-KR" sz="10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/ </a:t>
            </a:r>
            <a:r>
              <a:rPr lang="ko-KR" altLang="en-US" sz="10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도메인</a:t>
            </a:r>
            <a:r>
              <a:rPr lang="en-US" altLang="ko-KR" sz="10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0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네임 설정</a:t>
            </a:r>
            <a:endParaRPr lang="en-US" altLang="ko-KR" sz="105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en-US" altLang="ko-KR" sz="1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ko-KR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7. </a:t>
            </a:r>
            <a:r>
              <a:rPr lang="ko-KR" altLang="en-US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완성모델 시연</a:t>
            </a:r>
            <a:endParaRPr lang="en-US" altLang="ko-KR" sz="14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10477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683568" y="548680"/>
            <a:ext cx="8229600" cy="780213"/>
          </a:xfrm>
        </p:spPr>
        <p:txBody>
          <a:bodyPr>
            <a:normAutofit/>
          </a:bodyPr>
          <a:lstStyle/>
          <a:p>
            <a:pPr algn="l"/>
            <a:r>
              <a:rPr lang="ko-KR" altLang="en-US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프로젝트 과정</a:t>
            </a:r>
          </a:p>
        </p:txBody>
      </p:sp>
      <p:graphicFrame>
        <p:nvGraphicFramePr>
          <p:cNvPr id="4" name="내용 개체 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14519995"/>
              </p:ext>
            </p:extLst>
          </p:nvPr>
        </p:nvGraphicFramePr>
        <p:xfrm>
          <a:off x="683568" y="1556792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5" name="직선 연결선 4"/>
          <p:cNvCxnSpPr/>
          <p:nvPr/>
        </p:nvCxnSpPr>
        <p:spPr>
          <a:xfrm>
            <a:off x="683568" y="1124744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7737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5D495C19-3E1C-47AB-BB6D-713E8D1B579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072" t="37400" r="41022" b="30748"/>
          <a:stretch/>
        </p:blipFill>
        <p:spPr>
          <a:xfrm>
            <a:off x="2573518" y="4077072"/>
            <a:ext cx="1637326" cy="1820330"/>
          </a:xfrm>
          <a:prstGeom prst="rect">
            <a:avLst/>
          </a:prstGeom>
        </p:spPr>
      </p:pic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E0849F99-CE77-4DA5-9785-B64853C8502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441"/>
          <a:stretch/>
        </p:blipFill>
        <p:spPr>
          <a:xfrm>
            <a:off x="2575376" y="2047845"/>
            <a:ext cx="1642965" cy="1947127"/>
          </a:xfrm>
          <a:prstGeom prst="rect">
            <a:avLst/>
          </a:prstGeom>
          <a:ln w="12700">
            <a:solidFill>
              <a:srgbClr val="92D050"/>
            </a:solidFill>
          </a:ln>
        </p:spPr>
      </p:pic>
      <p:sp>
        <p:nvSpPr>
          <p:cNvPr id="46" name="TextBox 45"/>
          <p:cNvSpPr txBox="1"/>
          <p:nvPr/>
        </p:nvSpPr>
        <p:spPr>
          <a:xfrm>
            <a:off x="683567" y="1588730"/>
            <a:ext cx="77768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</a:t>
            </a:r>
            <a:r>
              <a:rPr lang="ko-KR" altLang="en-US" sz="20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검색어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가져오기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5"/>
          <a:srcRect b="51085"/>
          <a:stretch/>
        </p:blipFill>
        <p:spPr>
          <a:xfrm>
            <a:off x="837272" y="4084580"/>
            <a:ext cx="1646496" cy="1812822"/>
          </a:xfrm>
          <a:prstGeom prst="rect">
            <a:avLst/>
          </a:prstGeom>
          <a:ln>
            <a:solidFill>
              <a:srgbClr val="FF0000"/>
            </a:solidFill>
          </a:ln>
        </p:spPr>
      </p:pic>
      <p:cxnSp>
        <p:nvCxnSpPr>
          <p:cNvPr id="20" name="직선 연결선 19"/>
          <p:cNvCxnSpPr/>
          <p:nvPr/>
        </p:nvCxnSpPr>
        <p:spPr>
          <a:xfrm>
            <a:off x="683568" y="1124744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제목 1"/>
          <p:cNvSpPr txBox="1">
            <a:spLocks/>
          </p:cNvSpPr>
          <p:nvPr/>
        </p:nvSpPr>
        <p:spPr>
          <a:xfrm>
            <a:off x="683568" y="548680"/>
            <a:ext cx="8229600" cy="7802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1. </a:t>
            </a:r>
            <a:r>
              <a:rPr lang="en-US" altLang="ko-KR" sz="2800" spc="3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Web Scraping </a:t>
            </a:r>
            <a:endParaRPr lang="ko-KR" altLang="en-US" sz="2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40" name="Picture 4" descr="네이버에 대한 이미지 검색결과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30" t="37977" b="33602"/>
          <a:stretch/>
        </p:blipFill>
        <p:spPr bwMode="auto">
          <a:xfrm>
            <a:off x="3492996" y="2060848"/>
            <a:ext cx="718964" cy="221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3" name="직선 연결선 62"/>
          <p:cNvCxnSpPr/>
          <p:nvPr/>
        </p:nvCxnSpPr>
        <p:spPr>
          <a:xfrm>
            <a:off x="827584" y="5033360"/>
            <a:ext cx="3383260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66"/>
          <p:cNvCxnSpPr/>
          <p:nvPr/>
        </p:nvCxnSpPr>
        <p:spPr>
          <a:xfrm>
            <a:off x="827584" y="4961352"/>
            <a:ext cx="3383260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2104885" y="4797152"/>
            <a:ext cx="1004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Reject</a:t>
            </a:r>
            <a:endParaRPr lang="ko-KR" altLang="en-US" dirty="0">
              <a:solidFill>
                <a:srgbClr val="FF0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5076056" y="2196296"/>
            <a:ext cx="3075657" cy="156966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endParaRPr lang="en-US" altLang="ko-KR" sz="5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네이버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다음 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검색어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각 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10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총 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20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개의 </a:t>
            </a:r>
            <a:r>
              <a:rPr lang="ko-KR" altLang="en-US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키워드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를 수집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endParaRPr lang="ko-KR" altLang="en-US" sz="5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4860034" y="4101896"/>
            <a:ext cx="3744414" cy="5790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트위터의 경우 </a:t>
            </a:r>
            <a:endParaRPr lang="en-US" altLang="ko-KR" sz="11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의미가 없는 키워드</a:t>
            </a: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가 많아</a:t>
            </a:r>
            <a:r>
              <a:rPr lang="en-US" altLang="ko-KR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제외하기로 하였음</a:t>
            </a:r>
            <a:r>
              <a:rPr lang="en-US" altLang="ko-KR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4860032" y="4954324"/>
            <a:ext cx="3744414" cy="90024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구글의 경우 국내는 </a:t>
            </a:r>
            <a:endParaRPr lang="en-US" altLang="ko-KR" sz="11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실시간 키워드 </a:t>
            </a:r>
            <a:r>
              <a:rPr lang="ko-KR" altLang="en-US" sz="1100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서비스를 제공하지 않아</a:t>
            </a:r>
            <a:r>
              <a:rPr lang="en-US" altLang="ko-KR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제외하기로 하였음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</p:txBody>
      </p:sp>
      <p:sp>
        <p:nvSpPr>
          <p:cNvPr id="50" name="오른쪽 화살표 27">
            <a:extLst>
              <a:ext uri="{FF2B5EF4-FFF2-40B4-BE49-F238E27FC236}">
                <a16:creationId xmlns:a16="http://schemas.microsoft.com/office/drawing/2014/main" xmlns="" id="{97AA1AC9-EDEF-4688-8168-5D6B19351C28}"/>
              </a:ext>
            </a:extLst>
          </p:cNvPr>
          <p:cNvSpPr/>
          <p:nvPr/>
        </p:nvSpPr>
        <p:spPr>
          <a:xfrm>
            <a:off x="4300594" y="3820977"/>
            <a:ext cx="497617" cy="400111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/>
                </a:solidFill>
              </a:ln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65EDACF1-C588-4A69-B6EE-913AE21EFC91}"/>
              </a:ext>
            </a:extLst>
          </p:cNvPr>
          <p:cNvSpPr/>
          <p:nvPr/>
        </p:nvSpPr>
        <p:spPr>
          <a:xfrm>
            <a:off x="4858916" y="2060848"/>
            <a:ext cx="3510483" cy="38164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23" name="그림 22" descr="시계이(가) 표시된 사진&#10;&#10;자동 생성된 설명">
            <a:extLst>
              <a:ext uri="{FF2B5EF4-FFF2-40B4-BE49-F238E27FC236}">
                <a16:creationId xmlns:a16="http://schemas.microsoft.com/office/drawing/2014/main" xmlns="" id="{708D99BB-6542-4B3D-8CB6-A6FF22A57C4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8384" y="692744"/>
            <a:ext cx="432000" cy="432000"/>
          </a:xfrm>
          <a:prstGeom prst="rect">
            <a:avLst/>
          </a:prstGeom>
        </p:spPr>
      </p:pic>
      <p:pic>
        <p:nvPicPr>
          <p:cNvPr id="24" name="그림 23" descr="옅은이(가) 표시된 사진&#10;&#10;자동 생성된 설명">
            <a:extLst>
              <a:ext uri="{FF2B5EF4-FFF2-40B4-BE49-F238E27FC236}">
                <a16:creationId xmlns:a16="http://schemas.microsoft.com/office/drawing/2014/main" xmlns="" id="{CB71FDD7-A396-413B-8A07-7EB7823932EF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836" b="33496"/>
          <a:stretch/>
        </p:blipFill>
        <p:spPr>
          <a:xfrm>
            <a:off x="1758880" y="4115491"/>
            <a:ext cx="724888" cy="17760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C29E4C22-0F85-404D-AD32-1D60802BE8DD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2036733"/>
            <a:ext cx="1368152" cy="1981717"/>
          </a:xfrm>
          <a:prstGeom prst="rect">
            <a:avLst/>
          </a:prstGeom>
        </p:spPr>
      </p:pic>
      <p:pic>
        <p:nvPicPr>
          <p:cNvPr id="41" name="Picture 6" descr="Daum communication logo.sv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5660" y="2082618"/>
            <a:ext cx="606100" cy="215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59F35928-DF1F-46C3-88AA-DDF500D54232}"/>
              </a:ext>
            </a:extLst>
          </p:cNvPr>
          <p:cNvSpPr/>
          <p:nvPr/>
        </p:nvSpPr>
        <p:spPr>
          <a:xfrm>
            <a:off x="836292" y="2036733"/>
            <a:ext cx="1642965" cy="1958239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8" name="그림 27" descr="표지판, 그리기이(가) 표시된 사진&#10;&#10;자동 생성된 설명">
            <a:extLst>
              <a:ext uri="{FF2B5EF4-FFF2-40B4-BE49-F238E27FC236}">
                <a16:creationId xmlns:a16="http://schemas.microsoft.com/office/drawing/2014/main" xmlns="" id="{38DE187A-AB74-4D42-8B1B-AF914718ABB5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9536" y="4087959"/>
            <a:ext cx="571037" cy="237932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93CDE7A0-395F-4081-B93D-9AAD7A51DE31}"/>
              </a:ext>
            </a:extLst>
          </p:cNvPr>
          <p:cNvSpPr/>
          <p:nvPr/>
        </p:nvSpPr>
        <p:spPr>
          <a:xfrm>
            <a:off x="2568994" y="4077072"/>
            <a:ext cx="1641850" cy="18128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3990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4527</TotalTime>
  <Words>3357</Words>
  <Application>Microsoft Office PowerPoint</Application>
  <PresentationFormat>화면 슬라이드 쇼(4:3)</PresentationFormat>
  <Paragraphs>751</Paragraphs>
  <Slides>46</Slides>
  <Notes>34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46</vt:i4>
      </vt:variant>
    </vt:vector>
  </HeadingPairs>
  <TitlesOfParts>
    <vt:vector size="58" baseType="lpstr">
      <vt:lpstr>Calibri</vt:lpstr>
      <vt:lpstr>Cambria Math</vt:lpstr>
      <vt:lpstr>배달의민족 한나체 Air</vt:lpstr>
      <vt:lpstr>Times New Roman</vt:lpstr>
      <vt:lpstr>Wingdings 2</vt:lpstr>
      <vt:lpstr>Calibri Light</vt:lpstr>
      <vt:lpstr>Arial</vt:lpstr>
      <vt:lpstr>배달의민족 한나체 Pro</vt:lpstr>
      <vt:lpstr>맑은 고딕</vt:lpstr>
      <vt:lpstr>배달의민족 도현</vt:lpstr>
      <vt:lpstr>HDOfficeLightV0</vt:lpstr>
      <vt:lpstr>Office Theme</vt:lpstr>
      <vt:lpstr>한눈에 보는 대한민국 핫이슈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프로젝트 과정</vt:lpstr>
      <vt:lpstr>PowerPoint 프레젠테이션</vt:lpstr>
      <vt:lpstr>PowerPoint 프레젠테이션</vt:lpstr>
      <vt:lpstr>PowerPoint 프레젠테이션</vt:lpstr>
      <vt:lpstr>프로젝트 과정</vt:lpstr>
      <vt:lpstr>PowerPoint 프레젠테이션</vt:lpstr>
      <vt:lpstr>PowerPoint 프레젠테이션</vt:lpstr>
      <vt:lpstr>프로젝트 과정</vt:lpstr>
      <vt:lpstr>PowerPoint 프레젠테이션</vt:lpstr>
      <vt:lpstr>PowerPoint 프레젠테이션</vt:lpstr>
      <vt:lpstr>PowerPoint 프레젠테이션</vt:lpstr>
      <vt:lpstr>프로젝트 과정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프로젝트 과정</vt:lpstr>
      <vt:lpstr>PowerPoint 프레젠테이션</vt:lpstr>
      <vt:lpstr>PowerPoint 프레젠테이션</vt:lpstr>
      <vt:lpstr>PowerPoint 프레젠테이션</vt:lpstr>
      <vt:lpstr>PowerPoint 프레젠테이션</vt:lpstr>
      <vt:lpstr>프로젝트 과정</vt:lpstr>
      <vt:lpstr>PowerPoint 프레젠테이션</vt:lpstr>
      <vt:lpstr>PowerPoint 프레젠테이션</vt:lpstr>
      <vt:lpstr>프로젝트 과정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최종 PPT</dc:title>
  <dc:creator>student</dc:creator>
  <cp:lastModifiedBy>student</cp:lastModifiedBy>
  <cp:revision>1367</cp:revision>
  <dcterms:created xsi:type="dcterms:W3CDTF">2019-10-24T05:06:09Z</dcterms:created>
  <dcterms:modified xsi:type="dcterms:W3CDTF">2019-11-05T04:58:02Z</dcterms:modified>
</cp:coreProperties>
</file>